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sldIdLst>
    <p:sldId id="256" r:id="rId2"/>
    <p:sldId id="258" r:id="rId3"/>
    <p:sldId id="257" r:id="rId4"/>
    <p:sldId id="268" r:id="rId5"/>
    <p:sldId id="271" r:id="rId6"/>
    <p:sldId id="287" r:id="rId7"/>
    <p:sldId id="272" r:id="rId8"/>
    <p:sldId id="259" r:id="rId9"/>
    <p:sldId id="263" r:id="rId10"/>
    <p:sldId id="262" r:id="rId11"/>
    <p:sldId id="264" r:id="rId12"/>
    <p:sldId id="265" r:id="rId13"/>
    <p:sldId id="266" r:id="rId14"/>
    <p:sldId id="267" r:id="rId15"/>
    <p:sldId id="269" r:id="rId16"/>
    <p:sldId id="285" r:id="rId17"/>
    <p:sldId id="286" r:id="rId18"/>
    <p:sldId id="284" r:id="rId19"/>
    <p:sldId id="293" r:id="rId20"/>
    <p:sldId id="288" r:id="rId21"/>
    <p:sldId id="289" r:id="rId22"/>
    <p:sldId id="290" r:id="rId23"/>
    <p:sldId id="273" r:id="rId24"/>
    <p:sldId id="279" r:id="rId25"/>
    <p:sldId id="280" r:id="rId26"/>
    <p:sldId id="281" r:id="rId27"/>
    <p:sldId id="276" r:id="rId28"/>
    <p:sldId id="270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DF4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82619" autoAdjust="0"/>
  </p:normalViewPr>
  <p:slideViewPr>
    <p:cSldViewPr>
      <p:cViewPr>
        <p:scale>
          <a:sx n="60" d="100"/>
          <a:sy n="60" d="100"/>
        </p:scale>
        <p:origin x="-2035" y="-2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2CC7A3-3E13-4E72-8577-B39672A1A229}" type="doc">
      <dgm:prSet loTypeId="urn:microsoft.com/office/officeart/2005/8/layout/hList6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C245BB05-B995-4E80-93AA-8EC29FADF894}">
      <dgm:prSet phldrT="[Text]"/>
      <dgm:spPr/>
      <dgm:t>
        <a:bodyPr/>
        <a:lstStyle/>
        <a:p>
          <a:r>
            <a:rPr lang="it-IT" dirty="0" smtClean="0"/>
            <a:t>Famiglia</a:t>
          </a:r>
          <a:endParaRPr lang="it-IT" dirty="0"/>
        </a:p>
      </dgm:t>
    </dgm:pt>
    <dgm:pt modelId="{4F90EE7A-8DDB-408D-A027-2C2A0100B296}" type="parTrans" cxnId="{A37ADB5A-16EC-4490-A27D-35092A7ADB76}">
      <dgm:prSet/>
      <dgm:spPr/>
      <dgm:t>
        <a:bodyPr/>
        <a:lstStyle/>
        <a:p>
          <a:endParaRPr lang="it-IT"/>
        </a:p>
      </dgm:t>
    </dgm:pt>
    <dgm:pt modelId="{0A1D6FD8-E868-4218-9BBF-DED3EB4CABB2}" type="sibTrans" cxnId="{A37ADB5A-16EC-4490-A27D-35092A7ADB76}">
      <dgm:prSet/>
      <dgm:spPr/>
      <dgm:t>
        <a:bodyPr/>
        <a:lstStyle/>
        <a:p>
          <a:endParaRPr lang="it-IT"/>
        </a:p>
      </dgm:t>
    </dgm:pt>
    <dgm:pt modelId="{A48C2C3F-94CB-43D5-80B5-CC70D6E5D08E}">
      <dgm:prSet phldrT="[Text]"/>
      <dgm:spPr/>
      <dgm:t>
        <a:bodyPr/>
        <a:lstStyle/>
        <a:p>
          <a:r>
            <a:rPr lang="it-IT" dirty="0" smtClean="0"/>
            <a:t>Le relazioni familiari e l'ambiente domestico giocano un ruolo fondamentale nello sviluppo dell'identità dei giovani. La famiglia fornisce modelli di comportamento, valori e norme sociali che influenzano la percezione di sé stessi e del mondo esterno</a:t>
          </a:r>
          <a:endParaRPr lang="it-IT" dirty="0"/>
        </a:p>
      </dgm:t>
    </dgm:pt>
    <dgm:pt modelId="{72FF30C0-B26F-436D-8A0E-D5A3F3F5620F}" type="parTrans" cxnId="{652DA1D0-E545-4E1F-B852-F667725C7AB6}">
      <dgm:prSet/>
      <dgm:spPr/>
      <dgm:t>
        <a:bodyPr/>
        <a:lstStyle/>
        <a:p>
          <a:endParaRPr lang="it-IT"/>
        </a:p>
      </dgm:t>
    </dgm:pt>
    <dgm:pt modelId="{266A03FF-2676-4C6E-9688-E3D8B5279BA1}" type="sibTrans" cxnId="{652DA1D0-E545-4E1F-B852-F667725C7AB6}">
      <dgm:prSet/>
      <dgm:spPr/>
      <dgm:t>
        <a:bodyPr/>
        <a:lstStyle/>
        <a:p>
          <a:endParaRPr lang="it-IT"/>
        </a:p>
      </dgm:t>
    </dgm:pt>
    <dgm:pt modelId="{303F3B54-8C12-41EB-9425-9B5F446B3717}">
      <dgm:prSet phldrT="[Text]"/>
      <dgm:spPr/>
      <dgm:t>
        <a:bodyPr/>
        <a:lstStyle/>
        <a:p>
          <a:r>
            <a:rPr lang="it-IT" dirty="0" smtClean="0"/>
            <a:t>Pari</a:t>
          </a:r>
          <a:endParaRPr lang="it-IT" dirty="0"/>
        </a:p>
      </dgm:t>
    </dgm:pt>
    <dgm:pt modelId="{61FE7ED0-301F-41AD-9FA3-09B95DB47DF2}" type="parTrans" cxnId="{D821A459-41D4-45DB-B74B-62FAC294AC5F}">
      <dgm:prSet/>
      <dgm:spPr/>
      <dgm:t>
        <a:bodyPr/>
        <a:lstStyle/>
        <a:p>
          <a:endParaRPr lang="it-IT"/>
        </a:p>
      </dgm:t>
    </dgm:pt>
    <dgm:pt modelId="{64AFBA5F-A8C6-4781-85BE-7F8D3D3635A6}" type="sibTrans" cxnId="{D821A459-41D4-45DB-B74B-62FAC294AC5F}">
      <dgm:prSet/>
      <dgm:spPr/>
      <dgm:t>
        <a:bodyPr/>
        <a:lstStyle/>
        <a:p>
          <a:endParaRPr lang="it-IT"/>
        </a:p>
      </dgm:t>
    </dgm:pt>
    <dgm:pt modelId="{ABBD1764-E416-45B2-A355-21474947117B}">
      <dgm:prSet phldrT="[Text]"/>
      <dgm:spPr/>
      <dgm:t>
        <a:bodyPr/>
        <a:lstStyle/>
        <a:p>
          <a:r>
            <a:rPr lang="it-IT" dirty="0" smtClean="0"/>
            <a:t>Le interazioni con i pari giocano un ruolo significativo nello sviluppo dell'identità dei giovani. I giovani cercano di conformarsi alle norme e agli standard del gruppo di pari, cercando di adattarsi e di essere accettati</a:t>
          </a:r>
          <a:endParaRPr lang="it-IT" dirty="0"/>
        </a:p>
      </dgm:t>
    </dgm:pt>
    <dgm:pt modelId="{01249E1E-2EC7-4DB2-B6BF-21841C3B9A50}" type="parTrans" cxnId="{95162356-3CE3-4DA4-BC65-194CA7914B13}">
      <dgm:prSet/>
      <dgm:spPr/>
      <dgm:t>
        <a:bodyPr/>
        <a:lstStyle/>
        <a:p>
          <a:endParaRPr lang="it-IT"/>
        </a:p>
      </dgm:t>
    </dgm:pt>
    <dgm:pt modelId="{B23A0BB2-3F8D-4492-976A-2E1C09307E29}" type="sibTrans" cxnId="{95162356-3CE3-4DA4-BC65-194CA7914B13}">
      <dgm:prSet/>
      <dgm:spPr/>
      <dgm:t>
        <a:bodyPr/>
        <a:lstStyle/>
        <a:p>
          <a:endParaRPr lang="it-IT"/>
        </a:p>
      </dgm:t>
    </dgm:pt>
    <dgm:pt modelId="{30E62ED5-363F-4D9B-BFBE-7C8291CEDF14}">
      <dgm:prSet phldrT="[Text]"/>
      <dgm:spPr/>
      <dgm:t>
        <a:bodyPr/>
        <a:lstStyle/>
        <a:p>
          <a:r>
            <a:rPr lang="it-IT" dirty="0" smtClean="0"/>
            <a:t>Scuola</a:t>
          </a:r>
          <a:endParaRPr lang="it-IT" dirty="0"/>
        </a:p>
      </dgm:t>
    </dgm:pt>
    <dgm:pt modelId="{A11112DC-2DBE-4CBB-9DF3-8A16B797D436}" type="parTrans" cxnId="{6CA6815A-F77F-47F2-B324-E3CF52A8DBA4}">
      <dgm:prSet/>
      <dgm:spPr/>
      <dgm:t>
        <a:bodyPr/>
        <a:lstStyle/>
        <a:p>
          <a:endParaRPr lang="it-IT"/>
        </a:p>
      </dgm:t>
    </dgm:pt>
    <dgm:pt modelId="{96ED2B1B-5294-422D-9A18-AE5C4D10BA39}" type="sibTrans" cxnId="{6CA6815A-F77F-47F2-B324-E3CF52A8DBA4}">
      <dgm:prSet/>
      <dgm:spPr/>
      <dgm:t>
        <a:bodyPr/>
        <a:lstStyle/>
        <a:p>
          <a:endParaRPr lang="it-IT"/>
        </a:p>
      </dgm:t>
    </dgm:pt>
    <dgm:pt modelId="{D6848669-45E0-477E-AD44-E4E841DC7EAD}">
      <dgm:prSet phldrT="[Text]"/>
      <dgm:spPr/>
      <dgm:t>
        <a:bodyPr/>
        <a:lstStyle/>
        <a:p>
          <a:r>
            <a:rPr lang="it-IT" dirty="0" smtClean="0"/>
            <a:t>L'ambiente scolastico offre opportunità per l'apprendimento, l'autoespressione e l'identificazione di interessi e talenti personali. Il successo accademico e le relazioni con insegnanti e compagni di classe possono influenzare l'autostima e la percezione di sé stessi</a:t>
          </a:r>
          <a:endParaRPr lang="it-IT" dirty="0"/>
        </a:p>
      </dgm:t>
    </dgm:pt>
    <dgm:pt modelId="{FA64E047-71BF-4F8A-85FC-220A8DF6C7D9}" type="parTrans" cxnId="{0ECB0A7B-8A50-402C-B40E-59A284A47E43}">
      <dgm:prSet/>
      <dgm:spPr/>
      <dgm:t>
        <a:bodyPr/>
        <a:lstStyle/>
        <a:p>
          <a:endParaRPr lang="it-IT"/>
        </a:p>
      </dgm:t>
    </dgm:pt>
    <dgm:pt modelId="{60A6FAE4-4568-4A7B-A1B0-C230C07FDB6E}" type="sibTrans" cxnId="{0ECB0A7B-8A50-402C-B40E-59A284A47E43}">
      <dgm:prSet/>
      <dgm:spPr/>
      <dgm:t>
        <a:bodyPr/>
        <a:lstStyle/>
        <a:p>
          <a:endParaRPr lang="it-IT"/>
        </a:p>
      </dgm:t>
    </dgm:pt>
    <dgm:pt modelId="{08B808A7-4CF8-418B-AB16-1D4A881DFAE6}">
      <dgm:prSet phldrT="[Text]"/>
      <dgm:spPr/>
      <dgm:t>
        <a:bodyPr/>
        <a:lstStyle/>
        <a:p>
          <a:r>
            <a:rPr lang="it-IT" dirty="0" smtClean="0"/>
            <a:t>Cultura e media</a:t>
          </a:r>
          <a:endParaRPr lang="it-IT" dirty="0"/>
        </a:p>
      </dgm:t>
    </dgm:pt>
    <dgm:pt modelId="{EC1CE9E0-7D27-452C-AD0D-19D9CDC1BF6A}" type="parTrans" cxnId="{D04BA3B2-3B6D-4AFD-9D34-01121034DC4D}">
      <dgm:prSet/>
      <dgm:spPr/>
      <dgm:t>
        <a:bodyPr/>
        <a:lstStyle/>
        <a:p>
          <a:endParaRPr lang="it-IT"/>
        </a:p>
      </dgm:t>
    </dgm:pt>
    <dgm:pt modelId="{1FE25922-D5FF-48D0-9BF5-E3AECD614AEB}" type="sibTrans" cxnId="{D04BA3B2-3B6D-4AFD-9D34-01121034DC4D}">
      <dgm:prSet/>
      <dgm:spPr/>
      <dgm:t>
        <a:bodyPr/>
        <a:lstStyle/>
        <a:p>
          <a:endParaRPr lang="it-IT"/>
        </a:p>
      </dgm:t>
    </dgm:pt>
    <dgm:pt modelId="{77A3243A-944E-4248-84B9-518960520259}">
      <dgm:prSet phldrT="[Text]"/>
      <dgm:spPr/>
      <dgm:t>
        <a:bodyPr/>
        <a:lstStyle/>
        <a:p>
          <a:r>
            <a:rPr lang="it-IT" smtClean="0"/>
            <a:t>La cultura e i media influenzano le aspettative sociali, le rappresentazioni di identità e i modelli di comportamento. I giovani sono esposti a una vasta gamma di influenze culturali e mediatiche che possono plasmare la loro percezione di sé stessi e degli altri</a:t>
          </a:r>
          <a:endParaRPr lang="it-IT" dirty="0"/>
        </a:p>
      </dgm:t>
    </dgm:pt>
    <dgm:pt modelId="{DEF0366D-EEF2-4706-863F-FCD4E20130FE}" type="parTrans" cxnId="{4C988CD2-B8BB-4115-9322-45FAF2EA0BB3}">
      <dgm:prSet/>
      <dgm:spPr/>
      <dgm:t>
        <a:bodyPr/>
        <a:lstStyle/>
        <a:p>
          <a:endParaRPr lang="it-IT"/>
        </a:p>
      </dgm:t>
    </dgm:pt>
    <dgm:pt modelId="{52D2BEEC-B9D6-4243-B68C-C14CA58A13EB}" type="sibTrans" cxnId="{4C988CD2-B8BB-4115-9322-45FAF2EA0BB3}">
      <dgm:prSet/>
      <dgm:spPr/>
      <dgm:t>
        <a:bodyPr/>
        <a:lstStyle/>
        <a:p>
          <a:endParaRPr lang="it-IT"/>
        </a:p>
      </dgm:t>
    </dgm:pt>
    <dgm:pt modelId="{AE82916F-15D2-40E7-98B1-5FF66D1E6A62}" type="pres">
      <dgm:prSet presAssocID="{5A2CC7A3-3E13-4E72-8577-B39672A1A229}" presName="Name0" presStyleCnt="0">
        <dgm:presLayoutVars>
          <dgm:dir/>
          <dgm:resizeHandles val="exact"/>
        </dgm:presLayoutVars>
      </dgm:prSet>
      <dgm:spPr/>
    </dgm:pt>
    <dgm:pt modelId="{964FE3C3-049C-40FC-AB16-D3FA78071796}" type="pres">
      <dgm:prSet presAssocID="{C245BB05-B995-4E80-93AA-8EC29FADF89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5D085FF-14CE-4259-AA83-A7A052EC4D46}" type="pres">
      <dgm:prSet presAssocID="{0A1D6FD8-E868-4218-9BBF-DED3EB4CABB2}" presName="sibTrans" presStyleCnt="0"/>
      <dgm:spPr/>
    </dgm:pt>
    <dgm:pt modelId="{5EEB648F-6B2C-48B0-B7F2-B7295FC5E865}" type="pres">
      <dgm:prSet presAssocID="{303F3B54-8C12-41EB-9425-9B5F446B371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766FB8B-847F-4577-BFE8-E4AEE57534A9}" type="pres">
      <dgm:prSet presAssocID="{64AFBA5F-A8C6-4781-85BE-7F8D3D3635A6}" presName="sibTrans" presStyleCnt="0"/>
      <dgm:spPr/>
    </dgm:pt>
    <dgm:pt modelId="{5D6B3770-68F4-4883-96D8-D639057A1A70}" type="pres">
      <dgm:prSet presAssocID="{30E62ED5-363F-4D9B-BFBE-7C8291CEDF1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312259B-DF90-472E-ACB4-C065AA6B78FA}" type="pres">
      <dgm:prSet presAssocID="{96ED2B1B-5294-422D-9A18-AE5C4D10BA39}" presName="sibTrans" presStyleCnt="0"/>
      <dgm:spPr/>
    </dgm:pt>
    <dgm:pt modelId="{7E3E9037-081A-4F18-A6BC-E4521D6715EC}" type="pres">
      <dgm:prSet presAssocID="{08B808A7-4CF8-418B-AB16-1D4A881DFAE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1723CED-6935-4ED5-B57A-5915E36C13EE}" type="presOf" srcId="{ABBD1764-E416-45B2-A355-21474947117B}" destId="{5EEB648F-6B2C-48B0-B7F2-B7295FC5E865}" srcOrd="0" destOrd="1" presId="urn:microsoft.com/office/officeart/2005/8/layout/hList6"/>
    <dgm:cxn modelId="{4EFC8E65-6491-4B6F-B001-AA5EC33ABCD1}" type="presOf" srcId="{30E62ED5-363F-4D9B-BFBE-7C8291CEDF14}" destId="{5D6B3770-68F4-4883-96D8-D639057A1A70}" srcOrd="0" destOrd="0" presId="urn:microsoft.com/office/officeart/2005/8/layout/hList6"/>
    <dgm:cxn modelId="{4C988CD2-B8BB-4115-9322-45FAF2EA0BB3}" srcId="{08B808A7-4CF8-418B-AB16-1D4A881DFAE6}" destId="{77A3243A-944E-4248-84B9-518960520259}" srcOrd="0" destOrd="0" parTransId="{DEF0366D-EEF2-4706-863F-FCD4E20130FE}" sibTransId="{52D2BEEC-B9D6-4243-B68C-C14CA58A13EB}"/>
    <dgm:cxn modelId="{B65FA7C5-B77C-4646-AA6A-5F2DF243A255}" type="presOf" srcId="{77A3243A-944E-4248-84B9-518960520259}" destId="{7E3E9037-081A-4F18-A6BC-E4521D6715EC}" srcOrd="0" destOrd="1" presId="urn:microsoft.com/office/officeart/2005/8/layout/hList6"/>
    <dgm:cxn modelId="{652DA1D0-E545-4E1F-B852-F667725C7AB6}" srcId="{C245BB05-B995-4E80-93AA-8EC29FADF894}" destId="{A48C2C3F-94CB-43D5-80B5-CC70D6E5D08E}" srcOrd="0" destOrd="0" parTransId="{72FF30C0-B26F-436D-8A0E-D5A3F3F5620F}" sibTransId="{266A03FF-2676-4C6E-9688-E3D8B5279BA1}"/>
    <dgm:cxn modelId="{A24CF115-3969-4E75-A549-675B103BE3B5}" type="presOf" srcId="{5A2CC7A3-3E13-4E72-8577-B39672A1A229}" destId="{AE82916F-15D2-40E7-98B1-5FF66D1E6A62}" srcOrd="0" destOrd="0" presId="urn:microsoft.com/office/officeart/2005/8/layout/hList6"/>
    <dgm:cxn modelId="{7DF00B91-10E7-4FE6-AD0D-0F46D440448C}" type="presOf" srcId="{08B808A7-4CF8-418B-AB16-1D4A881DFAE6}" destId="{7E3E9037-081A-4F18-A6BC-E4521D6715EC}" srcOrd="0" destOrd="0" presId="urn:microsoft.com/office/officeart/2005/8/layout/hList6"/>
    <dgm:cxn modelId="{3707399A-F0CE-471A-83B3-9321F7974FC9}" type="presOf" srcId="{A48C2C3F-94CB-43D5-80B5-CC70D6E5D08E}" destId="{964FE3C3-049C-40FC-AB16-D3FA78071796}" srcOrd="0" destOrd="1" presId="urn:microsoft.com/office/officeart/2005/8/layout/hList6"/>
    <dgm:cxn modelId="{6CA6815A-F77F-47F2-B324-E3CF52A8DBA4}" srcId="{5A2CC7A3-3E13-4E72-8577-B39672A1A229}" destId="{30E62ED5-363F-4D9B-BFBE-7C8291CEDF14}" srcOrd="2" destOrd="0" parTransId="{A11112DC-2DBE-4CBB-9DF3-8A16B797D436}" sibTransId="{96ED2B1B-5294-422D-9A18-AE5C4D10BA39}"/>
    <dgm:cxn modelId="{0ECB0A7B-8A50-402C-B40E-59A284A47E43}" srcId="{30E62ED5-363F-4D9B-BFBE-7C8291CEDF14}" destId="{D6848669-45E0-477E-AD44-E4E841DC7EAD}" srcOrd="0" destOrd="0" parTransId="{FA64E047-71BF-4F8A-85FC-220A8DF6C7D9}" sibTransId="{60A6FAE4-4568-4A7B-A1B0-C230C07FDB6E}"/>
    <dgm:cxn modelId="{D04BA3B2-3B6D-4AFD-9D34-01121034DC4D}" srcId="{5A2CC7A3-3E13-4E72-8577-B39672A1A229}" destId="{08B808A7-4CF8-418B-AB16-1D4A881DFAE6}" srcOrd="3" destOrd="0" parTransId="{EC1CE9E0-7D27-452C-AD0D-19D9CDC1BF6A}" sibTransId="{1FE25922-D5FF-48D0-9BF5-E3AECD614AEB}"/>
    <dgm:cxn modelId="{A37ADB5A-16EC-4490-A27D-35092A7ADB76}" srcId="{5A2CC7A3-3E13-4E72-8577-B39672A1A229}" destId="{C245BB05-B995-4E80-93AA-8EC29FADF894}" srcOrd="0" destOrd="0" parTransId="{4F90EE7A-8DDB-408D-A027-2C2A0100B296}" sibTransId="{0A1D6FD8-E868-4218-9BBF-DED3EB4CABB2}"/>
    <dgm:cxn modelId="{9BB6443B-C567-4FBD-95B1-A2F8704E08CF}" type="presOf" srcId="{D6848669-45E0-477E-AD44-E4E841DC7EAD}" destId="{5D6B3770-68F4-4883-96D8-D639057A1A70}" srcOrd="0" destOrd="1" presId="urn:microsoft.com/office/officeart/2005/8/layout/hList6"/>
    <dgm:cxn modelId="{D821A459-41D4-45DB-B74B-62FAC294AC5F}" srcId="{5A2CC7A3-3E13-4E72-8577-B39672A1A229}" destId="{303F3B54-8C12-41EB-9425-9B5F446B3717}" srcOrd="1" destOrd="0" parTransId="{61FE7ED0-301F-41AD-9FA3-09B95DB47DF2}" sibTransId="{64AFBA5F-A8C6-4781-85BE-7F8D3D3635A6}"/>
    <dgm:cxn modelId="{94633E4B-A0F6-494F-BB57-47C87303DB8D}" type="presOf" srcId="{303F3B54-8C12-41EB-9425-9B5F446B3717}" destId="{5EEB648F-6B2C-48B0-B7F2-B7295FC5E865}" srcOrd="0" destOrd="0" presId="urn:microsoft.com/office/officeart/2005/8/layout/hList6"/>
    <dgm:cxn modelId="{95162356-3CE3-4DA4-BC65-194CA7914B13}" srcId="{303F3B54-8C12-41EB-9425-9B5F446B3717}" destId="{ABBD1764-E416-45B2-A355-21474947117B}" srcOrd="0" destOrd="0" parTransId="{01249E1E-2EC7-4DB2-B6BF-21841C3B9A50}" sibTransId="{B23A0BB2-3F8D-4492-976A-2E1C09307E29}"/>
    <dgm:cxn modelId="{8A95E9D4-4353-4C9E-9EE8-E4ACCD67ACFB}" type="presOf" srcId="{C245BB05-B995-4E80-93AA-8EC29FADF894}" destId="{964FE3C3-049C-40FC-AB16-D3FA78071796}" srcOrd="0" destOrd="0" presId="urn:microsoft.com/office/officeart/2005/8/layout/hList6"/>
    <dgm:cxn modelId="{8966CE91-57A1-40EE-A4C0-6BD2386D44EF}" type="presParOf" srcId="{AE82916F-15D2-40E7-98B1-5FF66D1E6A62}" destId="{964FE3C3-049C-40FC-AB16-D3FA78071796}" srcOrd="0" destOrd="0" presId="urn:microsoft.com/office/officeart/2005/8/layout/hList6"/>
    <dgm:cxn modelId="{8C06E388-0D1C-4D0F-A605-91533CF16309}" type="presParOf" srcId="{AE82916F-15D2-40E7-98B1-5FF66D1E6A62}" destId="{05D085FF-14CE-4259-AA83-A7A052EC4D46}" srcOrd="1" destOrd="0" presId="urn:microsoft.com/office/officeart/2005/8/layout/hList6"/>
    <dgm:cxn modelId="{6793D5A9-B5C0-4484-8AFC-2AC57B94DD43}" type="presParOf" srcId="{AE82916F-15D2-40E7-98B1-5FF66D1E6A62}" destId="{5EEB648F-6B2C-48B0-B7F2-B7295FC5E865}" srcOrd="2" destOrd="0" presId="urn:microsoft.com/office/officeart/2005/8/layout/hList6"/>
    <dgm:cxn modelId="{1A7F32FE-020F-4BA6-A1AC-670E8B8481CB}" type="presParOf" srcId="{AE82916F-15D2-40E7-98B1-5FF66D1E6A62}" destId="{E766FB8B-847F-4577-BFE8-E4AEE57534A9}" srcOrd="3" destOrd="0" presId="urn:microsoft.com/office/officeart/2005/8/layout/hList6"/>
    <dgm:cxn modelId="{96FEB6E9-C5CF-446A-AD32-893B572C9EC2}" type="presParOf" srcId="{AE82916F-15D2-40E7-98B1-5FF66D1E6A62}" destId="{5D6B3770-68F4-4883-96D8-D639057A1A70}" srcOrd="4" destOrd="0" presId="urn:microsoft.com/office/officeart/2005/8/layout/hList6"/>
    <dgm:cxn modelId="{0CE8C942-42AC-4BFB-85FE-454B0C9D621A}" type="presParOf" srcId="{AE82916F-15D2-40E7-98B1-5FF66D1E6A62}" destId="{8312259B-DF90-472E-ACB4-C065AA6B78FA}" srcOrd="5" destOrd="0" presId="urn:microsoft.com/office/officeart/2005/8/layout/hList6"/>
    <dgm:cxn modelId="{975473DD-08B7-4223-9312-1EF8699FA6B9}" type="presParOf" srcId="{AE82916F-15D2-40E7-98B1-5FF66D1E6A62}" destId="{7E3E9037-081A-4F18-A6BC-E4521D6715EC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C9FD81-0946-4339-942B-4CD54D2F3774}" type="doc">
      <dgm:prSet loTypeId="urn:microsoft.com/office/officeart/2005/8/layout/cycle2" loCatId="cycl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51270CAE-EC1D-4BAB-89C4-C7BFE3B39370}">
      <dgm:prSet phldrT="[Text]" custT="1"/>
      <dgm:spPr/>
      <dgm:t>
        <a:bodyPr/>
        <a:lstStyle/>
        <a:p>
          <a:r>
            <a:rPr lang="it-IT" sz="1400" b="1" dirty="0" smtClean="0"/>
            <a:t>Modelli di comportamento</a:t>
          </a:r>
          <a:endParaRPr lang="it-IT" sz="1400" b="1" dirty="0"/>
        </a:p>
      </dgm:t>
    </dgm:pt>
    <dgm:pt modelId="{26D27E9F-6D43-4611-A719-05D2E18A586D}" type="parTrans" cxnId="{422D5F21-972B-4F00-9A3F-E450515D7EF2}">
      <dgm:prSet/>
      <dgm:spPr/>
      <dgm:t>
        <a:bodyPr/>
        <a:lstStyle/>
        <a:p>
          <a:endParaRPr lang="it-IT"/>
        </a:p>
      </dgm:t>
    </dgm:pt>
    <dgm:pt modelId="{878749E9-5A26-46B9-ACF2-7856396F6589}" type="sibTrans" cxnId="{422D5F21-972B-4F00-9A3F-E450515D7EF2}">
      <dgm:prSet/>
      <dgm:spPr/>
      <dgm:t>
        <a:bodyPr/>
        <a:lstStyle/>
        <a:p>
          <a:endParaRPr lang="it-IT"/>
        </a:p>
      </dgm:t>
    </dgm:pt>
    <dgm:pt modelId="{FA784A89-D142-4BE7-9266-D520F0A82FCE}">
      <dgm:prSet phldrT="[Text]" custT="1"/>
      <dgm:spPr/>
      <dgm:t>
        <a:bodyPr/>
        <a:lstStyle/>
        <a:p>
          <a:r>
            <a:rPr lang="it-IT" sz="1400" b="1" dirty="0" smtClean="0"/>
            <a:t>Influenza sui social</a:t>
          </a:r>
          <a:endParaRPr lang="it-IT" sz="1400" b="1" dirty="0"/>
        </a:p>
      </dgm:t>
    </dgm:pt>
    <dgm:pt modelId="{984E6B96-12FF-438A-893F-40F82CA4CF4B}" type="parTrans" cxnId="{611E6A6F-7F13-4AE3-A27C-8A775F2FBED2}">
      <dgm:prSet/>
      <dgm:spPr/>
      <dgm:t>
        <a:bodyPr/>
        <a:lstStyle/>
        <a:p>
          <a:endParaRPr lang="it-IT"/>
        </a:p>
      </dgm:t>
    </dgm:pt>
    <dgm:pt modelId="{7A323E93-7B33-41D5-8677-D5F5AAEC5BFC}" type="sibTrans" cxnId="{611E6A6F-7F13-4AE3-A27C-8A775F2FBED2}">
      <dgm:prSet/>
      <dgm:spPr/>
      <dgm:t>
        <a:bodyPr/>
        <a:lstStyle/>
        <a:p>
          <a:endParaRPr lang="it-IT"/>
        </a:p>
      </dgm:t>
    </dgm:pt>
    <dgm:pt modelId="{13B1E23F-D8E6-4107-8761-BE4497DB45D0}">
      <dgm:prSet phldrT="[Text]" custT="1"/>
      <dgm:spPr/>
      <dgm:t>
        <a:bodyPr/>
        <a:lstStyle/>
        <a:p>
          <a:r>
            <a:rPr lang="it-IT" sz="1400" b="1" smtClean="0"/>
            <a:t>Aspettative irrealistiche</a:t>
          </a:r>
          <a:endParaRPr lang="it-IT" sz="1400" b="1" dirty="0"/>
        </a:p>
      </dgm:t>
    </dgm:pt>
    <dgm:pt modelId="{E73D99EE-A367-4FBA-B35C-2B81EF16B5DA}" type="parTrans" cxnId="{5C6CC48D-DC24-4A9E-A7B6-8555317BBC54}">
      <dgm:prSet/>
      <dgm:spPr/>
      <dgm:t>
        <a:bodyPr/>
        <a:lstStyle/>
        <a:p>
          <a:endParaRPr lang="it-IT"/>
        </a:p>
      </dgm:t>
    </dgm:pt>
    <dgm:pt modelId="{DA7ED50E-8812-4EF0-A492-327FF7EE626E}" type="sibTrans" cxnId="{5C6CC48D-DC24-4A9E-A7B6-8555317BBC54}">
      <dgm:prSet/>
      <dgm:spPr/>
      <dgm:t>
        <a:bodyPr/>
        <a:lstStyle/>
        <a:p>
          <a:endParaRPr lang="it-IT"/>
        </a:p>
      </dgm:t>
    </dgm:pt>
    <dgm:pt modelId="{9817EB2E-9B72-49A6-AF91-55E0FC3E77AC}">
      <dgm:prSet phldrT="[Text]" custT="1"/>
      <dgm:spPr/>
      <dgm:t>
        <a:bodyPr/>
        <a:lstStyle/>
        <a:p>
          <a:r>
            <a:rPr lang="it-IT" sz="1400" b="1" dirty="0" smtClean="0"/>
            <a:t>Conformità sociale</a:t>
          </a:r>
          <a:endParaRPr lang="it-IT" sz="1400" b="1" dirty="0"/>
        </a:p>
      </dgm:t>
    </dgm:pt>
    <dgm:pt modelId="{4CF54D29-049E-415B-9E6C-6685B820B69F}" type="parTrans" cxnId="{55312BE1-BD33-4017-83B0-6029B6CFB219}">
      <dgm:prSet/>
      <dgm:spPr/>
      <dgm:t>
        <a:bodyPr/>
        <a:lstStyle/>
        <a:p>
          <a:endParaRPr lang="it-IT"/>
        </a:p>
      </dgm:t>
    </dgm:pt>
    <dgm:pt modelId="{E818813F-9B5D-4CB2-B956-285CB8E9CFE0}" type="sibTrans" cxnId="{55312BE1-BD33-4017-83B0-6029B6CFB219}">
      <dgm:prSet/>
      <dgm:spPr/>
      <dgm:t>
        <a:bodyPr/>
        <a:lstStyle/>
        <a:p>
          <a:endParaRPr lang="it-IT"/>
        </a:p>
      </dgm:t>
    </dgm:pt>
    <dgm:pt modelId="{C45F2F64-0E07-477F-BF8F-2CF1AC66F4FE}">
      <dgm:prSet phldrT="[Text]" custT="1"/>
      <dgm:spPr/>
      <dgm:t>
        <a:bodyPr/>
        <a:lstStyle/>
        <a:p>
          <a:r>
            <a:rPr lang="it-IT" sz="1400" b="1" dirty="0" smtClean="0"/>
            <a:t>Autenticità vs Sponsorizzazione</a:t>
          </a:r>
          <a:endParaRPr lang="it-IT" sz="1400" b="1" dirty="0"/>
        </a:p>
      </dgm:t>
    </dgm:pt>
    <dgm:pt modelId="{62372679-0FA7-498D-A00E-334D1823D8F7}" type="parTrans" cxnId="{7956C655-917E-484A-B68D-2F35BE784DC9}">
      <dgm:prSet/>
      <dgm:spPr/>
      <dgm:t>
        <a:bodyPr/>
        <a:lstStyle/>
        <a:p>
          <a:endParaRPr lang="it-IT"/>
        </a:p>
      </dgm:t>
    </dgm:pt>
    <dgm:pt modelId="{66EC8198-9116-4DB7-95BD-D9961A294996}" type="sibTrans" cxnId="{7956C655-917E-484A-B68D-2F35BE784DC9}">
      <dgm:prSet/>
      <dgm:spPr/>
      <dgm:t>
        <a:bodyPr/>
        <a:lstStyle/>
        <a:p>
          <a:endParaRPr lang="it-IT"/>
        </a:p>
      </dgm:t>
    </dgm:pt>
    <dgm:pt modelId="{E4BE3823-1186-454A-A54B-75F51187955E}">
      <dgm:prSet phldrT="[Text]" custT="1"/>
      <dgm:spPr/>
      <dgm:t>
        <a:bodyPr/>
        <a:lstStyle/>
        <a:p>
          <a:r>
            <a:rPr lang="it-IT" sz="1400" b="1" dirty="0" smtClean="0"/>
            <a:t>Opportunità di empowerment</a:t>
          </a:r>
          <a:endParaRPr lang="it-IT" sz="1400" b="1" dirty="0"/>
        </a:p>
      </dgm:t>
    </dgm:pt>
    <dgm:pt modelId="{36359B21-F043-40DC-8A3A-AB2ABC127EB1}" type="parTrans" cxnId="{CF119D58-134C-456B-BE12-DCC79DC100E7}">
      <dgm:prSet/>
      <dgm:spPr/>
      <dgm:t>
        <a:bodyPr/>
        <a:lstStyle/>
        <a:p>
          <a:endParaRPr lang="it-IT"/>
        </a:p>
      </dgm:t>
    </dgm:pt>
    <dgm:pt modelId="{30449F60-78E1-43DC-ACAA-FC97E4B2B3D2}" type="sibTrans" cxnId="{CF119D58-134C-456B-BE12-DCC79DC100E7}">
      <dgm:prSet/>
      <dgm:spPr/>
      <dgm:t>
        <a:bodyPr/>
        <a:lstStyle/>
        <a:p>
          <a:endParaRPr lang="it-IT"/>
        </a:p>
      </dgm:t>
    </dgm:pt>
    <dgm:pt modelId="{CEEEF6A7-F2C7-48E5-89F7-66024F622ED1}">
      <dgm:prSet phldrT="[Text]" custT="1"/>
      <dgm:spPr/>
      <dgm:t>
        <a:bodyPr/>
        <a:lstStyle/>
        <a:p>
          <a:r>
            <a:rPr lang="it-IT" sz="1400" b="1" dirty="0" smtClean="0"/>
            <a:t>Critica sociale</a:t>
          </a:r>
          <a:endParaRPr lang="it-IT" sz="1400" b="1" dirty="0"/>
        </a:p>
      </dgm:t>
    </dgm:pt>
    <dgm:pt modelId="{F9AC778A-5A2E-4340-B117-FF50C55EF40A}" type="parTrans" cxnId="{A8601CDE-1E9C-4918-ABE5-22545486D9B9}">
      <dgm:prSet/>
      <dgm:spPr/>
      <dgm:t>
        <a:bodyPr/>
        <a:lstStyle/>
        <a:p>
          <a:endParaRPr lang="it-IT"/>
        </a:p>
      </dgm:t>
    </dgm:pt>
    <dgm:pt modelId="{5731C148-C843-40BE-B479-96421A5FBB68}" type="sibTrans" cxnId="{A8601CDE-1E9C-4918-ABE5-22545486D9B9}">
      <dgm:prSet/>
      <dgm:spPr/>
      <dgm:t>
        <a:bodyPr/>
        <a:lstStyle/>
        <a:p>
          <a:endParaRPr lang="it-IT"/>
        </a:p>
      </dgm:t>
    </dgm:pt>
    <dgm:pt modelId="{B7D9F8BD-A91D-4250-B447-107108D76EAC}" type="pres">
      <dgm:prSet presAssocID="{A5C9FD81-0946-4339-942B-4CD54D2F3774}" presName="cycle" presStyleCnt="0">
        <dgm:presLayoutVars>
          <dgm:dir/>
          <dgm:resizeHandles val="exact"/>
        </dgm:presLayoutVars>
      </dgm:prSet>
      <dgm:spPr/>
    </dgm:pt>
    <dgm:pt modelId="{1B62CCEF-9A2B-4744-B06F-BB558EE7C3D0}" type="pres">
      <dgm:prSet presAssocID="{51270CAE-EC1D-4BAB-89C4-C7BFE3B39370}" presName="node" presStyleLbl="node1" presStyleIdx="0" presStyleCnt="7" custScaleX="175155" custScaleY="109595" custRadScaleRad="100871" custRadScaleInc="237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83E106C-87BE-46BA-9B57-22A72CD286DA}" type="pres">
      <dgm:prSet presAssocID="{878749E9-5A26-46B9-ACF2-7856396F6589}" presName="sibTrans" presStyleLbl="sibTrans2D1" presStyleIdx="0" presStyleCnt="7"/>
      <dgm:spPr/>
    </dgm:pt>
    <dgm:pt modelId="{DDBA21B3-A7CD-4148-AD83-0FA011B1B2C8}" type="pres">
      <dgm:prSet presAssocID="{878749E9-5A26-46B9-ACF2-7856396F6589}" presName="connectorText" presStyleLbl="sibTrans2D1" presStyleIdx="0" presStyleCnt="7"/>
      <dgm:spPr/>
    </dgm:pt>
    <dgm:pt modelId="{DDF45A67-5AAA-4982-B6C8-5A20E58D4E1A}" type="pres">
      <dgm:prSet presAssocID="{FA784A89-D142-4BE7-9266-D520F0A82FCE}" presName="node" presStyleLbl="node1" presStyleIdx="1" presStyleCnt="7" custScaleX="144134" custScaleY="109595" custRadScaleRad="133765" custRadScaleInc="3899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7864ED2-F87B-4430-821E-84EFE3847FF9}" type="pres">
      <dgm:prSet presAssocID="{7A323E93-7B33-41D5-8677-D5F5AAEC5BFC}" presName="sibTrans" presStyleLbl="sibTrans2D1" presStyleIdx="1" presStyleCnt="7"/>
      <dgm:spPr/>
    </dgm:pt>
    <dgm:pt modelId="{84B30DB0-2A5E-46CD-887C-8FDFDE2EDA10}" type="pres">
      <dgm:prSet presAssocID="{7A323E93-7B33-41D5-8677-D5F5AAEC5BFC}" presName="connectorText" presStyleLbl="sibTrans2D1" presStyleIdx="1" presStyleCnt="7"/>
      <dgm:spPr/>
    </dgm:pt>
    <dgm:pt modelId="{445C4381-001A-46A6-AB4A-41D7325B7EC2}" type="pres">
      <dgm:prSet presAssocID="{13B1E23F-D8E6-4107-8761-BE4497DB45D0}" presName="node" presStyleLbl="node1" presStyleIdx="2" presStyleCnt="7" custScaleX="204016" custScaleY="109595" custRadScaleRad="130691" custRadScaleInc="-645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51B7545-B99F-45FE-BA82-2706223CF913}" type="pres">
      <dgm:prSet presAssocID="{DA7ED50E-8812-4EF0-A492-327FF7EE626E}" presName="sibTrans" presStyleLbl="sibTrans2D1" presStyleIdx="2" presStyleCnt="7"/>
      <dgm:spPr/>
    </dgm:pt>
    <dgm:pt modelId="{6707C8AD-D082-40BB-9CC4-D0EAD08BC17D}" type="pres">
      <dgm:prSet presAssocID="{DA7ED50E-8812-4EF0-A492-327FF7EE626E}" presName="connectorText" presStyleLbl="sibTrans2D1" presStyleIdx="2" presStyleCnt="7"/>
      <dgm:spPr/>
    </dgm:pt>
    <dgm:pt modelId="{37456194-1290-471B-BB5A-5E2F58127E16}" type="pres">
      <dgm:prSet presAssocID="{9817EB2E-9B72-49A6-AF91-55E0FC3E77AC}" presName="node" presStyleLbl="node1" presStyleIdx="3" presStyleCnt="7" custScaleX="144134" custScaleY="109595" custRadScaleRad="123222" custRadScaleInc="-44686">
        <dgm:presLayoutVars>
          <dgm:bulletEnabled val="1"/>
        </dgm:presLayoutVars>
      </dgm:prSet>
      <dgm:spPr/>
    </dgm:pt>
    <dgm:pt modelId="{7AA3CCB4-F0DB-42C5-BD77-14C3C3E3C0B0}" type="pres">
      <dgm:prSet presAssocID="{E818813F-9B5D-4CB2-B956-285CB8E9CFE0}" presName="sibTrans" presStyleLbl="sibTrans2D1" presStyleIdx="3" presStyleCnt="7"/>
      <dgm:spPr/>
    </dgm:pt>
    <dgm:pt modelId="{F7100748-B889-4649-9F38-44DD55D19137}" type="pres">
      <dgm:prSet presAssocID="{E818813F-9B5D-4CB2-B956-285CB8E9CFE0}" presName="connectorText" presStyleLbl="sibTrans2D1" presStyleIdx="3" presStyleCnt="7"/>
      <dgm:spPr/>
    </dgm:pt>
    <dgm:pt modelId="{55339374-0D79-42A5-B558-A15EEEA432D7}" type="pres">
      <dgm:prSet presAssocID="{C45F2F64-0E07-477F-BF8F-2CF1AC66F4FE}" presName="node" presStyleLbl="node1" presStyleIdx="4" presStyleCnt="7" custScaleX="189560" custScaleY="11167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DD0BEB5-617C-4655-B9DE-3491BA2ED617}" type="pres">
      <dgm:prSet presAssocID="{66EC8198-9116-4DB7-95BD-D9961A294996}" presName="sibTrans" presStyleLbl="sibTrans2D1" presStyleIdx="4" presStyleCnt="7"/>
      <dgm:spPr/>
    </dgm:pt>
    <dgm:pt modelId="{168F0E37-7514-4C06-A230-5FCB24B16416}" type="pres">
      <dgm:prSet presAssocID="{66EC8198-9116-4DB7-95BD-D9961A294996}" presName="connectorText" presStyleLbl="sibTrans2D1" presStyleIdx="4" presStyleCnt="7"/>
      <dgm:spPr/>
    </dgm:pt>
    <dgm:pt modelId="{88CB45AD-6DB0-49DD-9080-4452A265D74F}" type="pres">
      <dgm:prSet presAssocID="{E4BE3823-1186-454A-A54B-75F51187955E}" presName="node" presStyleLbl="node1" presStyleIdx="5" presStyleCnt="7" custScaleX="171335" custScaleY="109595">
        <dgm:presLayoutVars>
          <dgm:bulletEnabled val="1"/>
        </dgm:presLayoutVars>
      </dgm:prSet>
      <dgm:spPr/>
    </dgm:pt>
    <dgm:pt modelId="{E46994CD-307F-4966-8169-3C98B22EDA11}" type="pres">
      <dgm:prSet presAssocID="{30449F60-78E1-43DC-ACAA-FC97E4B2B3D2}" presName="sibTrans" presStyleLbl="sibTrans2D1" presStyleIdx="5" presStyleCnt="7"/>
      <dgm:spPr/>
    </dgm:pt>
    <dgm:pt modelId="{DBC35A61-FEF0-4129-A8BF-AFB82F947A4E}" type="pres">
      <dgm:prSet presAssocID="{30449F60-78E1-43DC-ACAA-FC97E4B2B3D2}" presName="connectorText" presStyleLbl="sibTrans2D1" presStyleIdx="5" presStyleCnt="7"/>
      <dgm:spPr/>
    </dgm:pt>
    <dgm:pt modelId="{A4F2289C-BC28-4B4A-B88C-BA12E9DF6C19}" type="pres">
      <dgm:prSet presAssocID="{CEEEF6A7-F2C7-48E5-89F7-66024F622ED1}" presName="node" presStyleLbl="node1" presStyleIdx="6" presStyleCnt="7" custScaleX="194272" custScaleY="109595" custRadScaleRad="116523" custRadScaleInc="-2810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C739C35-8954-4B80-8259-461C3D5E2DA5}" type="pres">
      <dgm:prSet presAssocID="{5731C148-C843-40BE-B479-96421A5FBB68}" presName="sibTrans" presStyleLbl="sibTrans2D1" presStyleIdx="6" presStyleCnt="7"/>
      <dgm:spPr/>
    </dgm:pt>
    <dgm:pt modelId="{0DC6CF5A-EF3B-49B3-94B3-76D880AF18CD}" type="pres">
      <dgm:prSet presAssocID="{5731C148-C843-40BE-B479-96421A5FBB68}" presName="connectorText" presStyleLbl="sibTrans2D1" presStyleIdx="6" presStyleCnt="7"/>
      <dgm:spPr/>
    </dgm:pt>
  </dgm:ptLst>
  <dgm:cxnLst>
    <dgm:cxn modelId="{81735B2F-719C-44A7-B577-25E578EB9BF5}" type="presOf" srcId="{CEEEF6A7-F2C7-48E5-89F7-66024F622ED1}" destId="{A4F2289C-BC28-4B4A-B88C-BA12E9DF6C19}" srcOrd="0" destOrd="0" presId="urn:microsoft.com/office/officeart/2005/8/layout/cycle2"/>
    <dgm:cxn modelId="{5AD48CC7-E393-45FC-A468-21D705B8A728}" type="presOf" srcId="{878749E9-5A26-46B9-ACF2-7856396F6589}" destId="{083E106C-87BE-46BA-9B57-22A72CD286DA}" srcOrd="0" destOrd="0" presId="urn:microsoft.com/office/officeart/2005/8/layout/cycle2"/>
    <dgm:cxn modelId="{AC1B2503-FA3B-4435-947C-37D14D9BD04E}" type="presOf" srcId="{5731C148-C843-40BE-B479-96421A5FBB68}" destId="{2C739C35-8954-4B80-8259-461C3D5E2DA5}" srcOrd="0" destOrd="0" presId="urn:microsoft.com/office/officeart/2005/8/layout/cycle2"/>
    <dgm:cxn modelId="{F681FC4F-7441-48AC-A24B-0E512BD06519}" type="presOf" srcId="{7A323E93-7B33-41D5-8677-D5F5AAEC5BFC}" destId="{17864ED2-F87B-4430-821E-84EFE3847FF9}" srcOrd="0" destOrd="0" presId="urn:microsoft.com/office/officeart/2005/8/layout/cycle2"/>
    <dgm:cxn modelId="{CF119D58-134C-456B-BE12-DCC79DC100E7}" srcId="{A5C9FD81-0946-4339-942B-4CD54D2F3774}" destId="{E4BE3823-1186-454A-A54B-75F51187955E}" srcOrd="5" destOrd="0" parTransId="{36359B21-F043-40DC-8A3A-AB2ABC127EB1}" sibTransId="{30449F60-78E1-43DC-ACAA-FC97E4B2B3D2}"/>
    <dgm:cxn modelId="{B0A33FEE-B5B8-4D59-BC34-836B4B219608}" type="presOf" srcId="{878749E9-5A26-46B9-ACF2-7856396F6589}" destId="{DDBA21B3-A7CD-4148-AD83-0FA011B1B2C8}" srcOrd="1" destOrd="0" presId="urn:microsoft.com/office/officeart/2005/8/layout/cycle2"/>
    <dgm:cxn modelId="{71B5A17A-BC78-45DB-B6BF-6266C40C573C}" type="presOf" srcId="{C45F2F64-0E07-477F-BF8F-2CF1AC66F4FE}" destId="{55339374-0D79-42A5-B558-A15EEEA432D7}" srcOrd="0" destOrd="0" presId="urn:microsoft.com/office/officeart/2005/8/layout/cycle2"/>
    <dgm:cxn modelId="{85F38D3E-A704-44D9-95DA-2034264F90FD}" type="presOf" srcId="{51270CAE-EC1D-4BAB-89C4-C7BFE3B39370}" destId="{1B62CCEF-9A2B-4744-B06F-BB558EE7C3D0}" srcOrd="0" destOrd="0" presId="urn:microsoft.com/office/officeart/2005/8/layout/cycle2"/>
    <dgm:cxn modelId="{12DE3EFD-42E3-45FB-A67D-749935D86C19}" type="presOf" srcId="{DA7ED50E-8812-4EF0-A492-327FF7EE626E}" destId="{6707C8AD-D082-40BB-9CC4-D0EAD08BC17D}" srcOrd="1" destOrd="0" presId="urn:microsoft.com/office/officeart/2005/8/layout/cycle2"/>
    <dgm:cxn modelId="{611E6A6F-7F13-4AE3-A27C-8A775F2FBED2}" srcId="{A5C9FD81-0946-4339-942B-4CD54D2F3774}" destId="{FA784A89-D142-4BE7-9266-D520F0A82FCE}" srcOrd="1" destOrd="0" parTransId="{984E6B96-12FF-438A-893F-40F82CA4CF4B}" sibTransId="{7A323E93-7B33-41D5-8677-D5F5AAEC5BFC}"/>
    <dgm:cxn modelId="{65AFEA7C-03A5-4C3B-99E9-1217678EF70D}" type="presOf" srcId="{30449F60-78E1-43DC-ACAA-FC97E4B2B3D2}" destId="{E46994CD-307F-4966-8169-3C98B22EDA11}" srcOrd="0" destOrd="0" presId="urn:microsoft.com/office/officeart/2005/8/layout/cycle2"/>
    <dgm:cxn modelId="{A8601CDE-1E9C-4918-ABE5-22545486D9B9}" srcId="{A5C9FD81-0946-4339-942B-4CD54D2F3774}" destId="{CEEEF6A7-F2C7-48E5-89F7-66024F622ED1}" srcOrd="6" destOrd="0" parTransId="{F9AC778A-5A2E-4340-B117-FF50C55EF40A}" sibTransId="{5731C148-C843-40BE-B479-96421A5FBB68}"/>
    <dgm:cxn modelId="{5C6CC48D-DC24-4A9E-A7B6-8555317BBC54}" srcId="{A5C9FD81-0946-4339-942B-4CD54D2F3774}" destId="{13B1E23F-D8E6-4107-8761-BE4497DB45D0}" srcOrd="2" destOrd="0" parTransId="{E73D99EE-A367-4FBA-B35C-2B81EF16B5DA}" sibTransId="{DA7ED50E-8812-4EF0-A492-327FF7EE626E}"/>
    <dgm:cxn modelId="{28306956-53C1-4514-91A2-3F29C13BCA0A}" type="presOf" srcId="{FA784A89-D142-4BE7-9266-D520F0A82FCE}" destId="{DDF45A67-5AAA-4982-B6C8-5A20E58D4E1A}" srcOrd="0" destOrd="0" presId="urn:microsoft.com/office/officeart/2005/8/layout/cycle2"/>
    <dgm:cxn modelId="{68A4FF9B-EFBB-491C-B23D-DF21C57A39A8}" type="presOf" srcId="{30449F60-78E1-43DC-ACAA-FC97E4B2B3D2}" destId="{DBC35A61-FEF0-4129-A8BF-AFB82F947A4E}" srcOrd="1" destOrd="0" presId="urn:microsoft.com/office/officeart/2005/8/layout/cycle2"/>
    <dgm:cxn modelId="{BDD2A136-FAFA-42B5-A93E-6473FD59FFFF}" type="presOf" srcId="{13B1E23F-D8E6-4107-8761-BE4497DB45D0}" destId="{445C4381-001A-46A6-AB4A-41D7325B7EC2}" srcOrd="0" destOrd="0" presId="urn:microsoft.com/office/officeart/2005/8/layout/cycle2"/>
    <dgm:cxn modelId="{18011746-6D93-4EAC-8E2D-C46B13E544F7}" type="presOf" srcId="{E818813F-9B5D-4CB2-B956-285CB8E9CFE0}" destId="{7AA3CCB4-F0DB-42C5-BD77-14C3C3E3C0B0}" srcOrd="0" destOrd="0" presId="urn:microsoft.com/office/officeart/2005/8/layout/cycle2"/>
    <dgm:cxn modelId="{7956C655-917E-484A-B68D-2F35BE784DC9}" srcId="{A5C9FD81-0946-4339-942B-4CD54D2F3774}" destId="{C45F2F64-0E07-477F-BF8F-2CF1AC66F4FE}" srcOrd="4" destOrd="0" parTransId="{62372679-0FA7-498D-A00E-334D1823D8F7}" sibTransId="{66EC8198-9116-4DB7-95BD-D9961A294996}"/>
    <dgm:cxn modelId="{4306B474-8351-42D4-B07B-43F37346484F}" type="presOf" srcId="{DA7ED50E-8812-4EF0-A492-327FF7EE626E}" destId="{151B7545-B99F-45FE-BA82-2706223CF913}" srcOrd="0" destOrd="0" presId="urn:microsoft.com/office/officeart/2005/8/layout/cycle2"/>
    <dgm:cxn modelId="{04C80E6C-3A38-466D-9AE9-0FD0F6C870CA}" type="presOf" srcId="{A5C9FD81-0946-4339-942B-4CD54D2F3774}" destId="{B7D9F8BD-A91D-4250-B447-107108D76EAC}" srcOrd="0" destOrd="0" presId="urn:microsoft.com/office/officeart/2005/8/layout/cycle2"/>
    <dgm:cxn modelId="{55312BE1-BD33-4017-83B0-6029B6CFB219}" srcId="{A5C9FD81-0946-4339-942B-4CD54D2F3774}" destId="{9817EB2E-9B72-49A6-AF91-55E0FC3E77AC}" srcOrd="3" destOrd="0" parTransId="{4CF54D29-049E-415B-9E6C-6685B820B69F}" sibTransId="{E818813F-9B5D-4CB2-B956-285CB8E9CFE0}"/>
    <dgm:cxn modelId="{6F69F178-8C71-4F6B-B034-0232651E6EAE}" type="presOf" srcId="{66EC8198-9116-4DB7-95BD-D9961A294996}" destId="{168F0E37-7514-4C06-A230-5FCB24B16416}" srcOrd="1" destOrd="0" presId="urn:microsoft.com/office/officeart/2005/8/layout/cycle2"/>
    <dgm:cxn modelId="{F5CA31F4-7610-433F-92D4-9EE115D0C613}" type="presOf" srcId="{E818813F-9B5D-4CB2-B956-285CB8E9CFE0}" destId="{F7100748-B889-4649-9F38-44DD55D19137}" srcOrd="1" destOrd="0" presId="urn:microsoft.com/office/officeart/2005/8/layout/cycle2"/>
    <dgm:cxn modelId="{422D5F21-972B-4F00-9A3F-E450515D7EF2}" srcId="{A5C9FD81-0946-4339-942B-4CD54D2F3774}" destId="{51270CAE-EC1D-4BAB-89C4-C7BFE3B39370}" srcOrd="0" destOrd="0" parTransId="{26D27E9F-6D43-4611-A719-05D2E18A586D}" sibTransId="{878749E9-5A26-46B9-ACF2-7856396F6589}"/>
    <dgm:cxn modelId="{BBC05C57-3804-47EF-8472-AC33832758C9}" type="presOf" srcId="{66EC8198-9116-4DB7-95BD-D9961A294996}" destId="{5DD0BEB5-617C-4655-B9DE-3491BA2ED617}" srcOrd="0" destOrd="0" presId="urn:microsoft.com/office/officeart/2005/8/layout/cycle2"/>
    <dgm:cxn modelId="{53AFF559-2742-4D96-9632-2C5C47F11C97}" type="presOf" srcId="{7A323E93-7B33-41D5-8677-D5F5AAEC5BFC}" destId="{84B30DB0-2A5E-46CD-887C-8FDFDE2EDA10}" srcOrd="1" destOrd="0" presId="urn:microsoft.com/office/officeart/2005/8/layout/cycle2"/>
    <dgm:cxn modelId="{A7DDDF4C-F247-492F-AE5B-FC5E492E1CD0}" type="presOf" srcId="{E4BE3823-1186-454A-A54B-75F51187955E}" destId="{88CB45AD-6DB0-49DD-9080-4452A265D74F}" srcOrd="0" destOrd="0" presId="urn:microsoft.com/office/officeart/2005/8/layout/cycle2"/>
    <dgm:cxn modelId="{D3A2F489-BD2E-430A-B7F5-EEAC3CF005C6}" type="presOf" srcId="{5731C148-C843-40BE-B479-96421A5FBB68}" destId="{0DC6CF5A-EF3B-49B3-94B3-76D880AF18CD}" srcOrd="1" destOrd="0" presId="urn:microsoft.com/office/officeart/2005/8/layout/cycle2"/>
    <dgm:cxn modelId="{6043F5EC-B553-4E92-B2DD-48CD7D677B0A}" type="presOf" srcId="{9817EB2E-9B72-49A6-AF91-55E0FC3E77AC}" destId="{37456194-1290-471B-BB5A-5E2F58127E16}" srcOrd="0" destOrd="0" presId="urn:microsoft.com/office/officeart/2005/8/layout/cycle2"/>
    <dgm:cxn modelId="{5EA20DF9-5617-470B-A361-D85468A20720}" type="presParOf" srcId="{B7D9F8BD-A91D-4250-B447-107108D76EAC}" destId="{1B62CCEF-9A2B-4744-B06F-BB558EE7C3D0}" srcOrd="0" destOrd="0" presId="urn:microsoft.com/office/officeart/2005/8/layout/cycle2"/>
    <dgm:cxn modelId="{C15E7543-6141-4A11-91DC-CB75CF15F750}" type="presParOf" srcId="{B7D9F8BD-A91D-4250-B447-107108D76EAC}" destId="{083E106C-87BE-46BA-9B57-22A72CD286DA}" srcOrd="1" destOrd="0" presId="urn:microsoft.com/office/officeart/2005/8/layout/cycle2"/>
    <dgm:cxn modelId="{BC2432CF-E87F-4910-ACFF-D735016A34BF}" type="presParOf" srcId="{083E106C-87BE-46BA-9B57-22A72CD286DA}" destId="{DDBA21B3-A7CD-4148-AD83-0FA011B1B2C8}" srcOrd="0" destOrd="0" presId="urn:microsoft.com/office/officeart/2005/8/layout/cycle2"/>
    <dgm:cxn modelId="{7712B281-03A5-4989-AAE2-38AC84001C32}" type="presParOf" srcId="{B7D9F8BD-A91D-4250-B447-107108D76EAC}" destId="{DDF45A67-5AAA-4982-B6C8-5A20E58D4E1A}" srcOrd="2" destOrd="0" presId="urn:microsoft.com/office/officeart/2005/8/layout/cycle2"/>
    <dgm:cxn modelId="{637B4C82-7813-42B9-963B-8651CD703476}" type="presParOf" srcId="{B7D9F8BD-A91D-4250-B447-107108D76EAC}" destId="{17864ED2-F87B-4430-821E-84EFE3847FF9}" srcOrd="3" destOrd="0" presId="urn:microsoft.com/office/officeart/2005/8/layout/cycle2"/>
    <dgm:cxn modelId="{701A6880-793D-471C-9AD8-54914CEF72C1}" type="presParOf" srcId="{17864ED2-F87B-4430-821E-84EFE3847FF9}" destId="{84B30DB0-2A5E-46CD-887C-8FDFDE2EDA10}" srcOrd="0" destOrd="0" presId="urn:microsoft.com/office/officeart/2005/8/layout/cycle2"/>
    <dgm:cxn modelId="{E3E1FEAB-EA5A-44AC-8900-C12735CB7F87}" type="presParOf" srcId="{B7D9F8BD-A91D-4250-B447-107108D76EAC}" destId="{445C4381-001A-46A6-AB4A-41D7325B7EC2}" srcOrd="4" destOrd="0" presId="urn:microsoft.com/office/officeart/2005/8/layout/cycle2"/>
    <dgm:cxn modelId="{527B27E4-E036-4363-9858-EFB13CF73EDF}" type="presParOf" srcId="{B7D9F8BD-A91D-4250-B447-107108D76EAC}" destId="{151B7545-B99F-45FE-BA82-2706223CF913}" srcOrd="5" destOrd="0" presId="urn:microsoft.com/office/officeart/2005/8/layout/cycle2"/>
    <dgm:cxn modelId="{81741058-8D83-4636-BDB6-1C9F5DEE399E}" type="presParOf" srcId="{151B7545-B99F-45FE-BA82-2706223CF913}" destId="{6707C8AD-D082-40BB-9CC4-D0EAD08BC17D}" srcOrd="0" destOrd="0" presId="urn:microsoft.com/office/officeart/2005/8/layout/cycle2"/>
    <dgm:cxn modelId="{5F438013-F4EF-497D-AC8D-509DDF3CCCC0}" type="presParOf" srcId="{B7D9F8BD-A91D-4250-B447-107108D76EAC}" destId="{37456194-1290-471B-BB5A-5E2F58127E16}" srcOrd="6" destOrd="0" presId="urn:microsoft.com/office/officeart/2005/8/layout/cycle2"/>
    <dgm:cxn modelId="{85E7DADB-6DF3-4DC4-AF78-D19F8B268B7E}" type="presParOf" srcId="{B7D9F8BD-A91D-4250-B447-107108D76EAC}" destId="{7AA3CCB4-F0DB-42C5-BD77-14C3C3E3C0B0}" srcOrd="7" destOrd="0" presId="urn:microsoft.com/office/officeart/2005/8/layout/cycle2"/>
    <dgm:cxn modelId="{0370AAC4-C1E1-400D-952F-70F7318A88EC}" type="presParOf" srcId="{7AA3CCB4-F0DB-42C5-BD77-14C3C3E3C0B0}" destId="{F7100748-B889-4649-9F38-44DD55D19137}" srcOrd="0" destOrd="0" presId="urn:microsoft.com/office/officeart/2005/8/layout/cycle2"/>
    <dgm:cxn modelId="{652F0524-6155-483F-84E9-395A58540C5B}" type="presParOf" srcId="{B7D9F8BD-A91D-4250-B447-107108D76EAC}" destId="{55339374-0D79-42A5-B558-A15EEEA432D7}" srcOrd="8" destOrd="0" presId="urn:microsoft.com/office/officeart/2005/8/layout/cycle2"/>
    <dgm:cxn modelId="{DEA27EBE-1A76-4668-95C3-A4D2E75D0C82}" type="presParOf" srcId="{B7D9F8BD-A91D-4250-B447-107108D76EAC}" destId="{5DD0BEB5-617C-4655-B9DE-3491BA2ED617}" srcOrd="9" destOrd="0" presId="urn:microsoft.com/office/officeart/2005/8/layout/cycle2"/>
    <dgm:cxn modelId="{020C00D1-824D-4D4A-AED4-398A340512E2}" type="presParOf" srcId="{5DD0BEB5-617C-4655-B9DE-3491BA2ED617}" destId="{168F0E37-7514-4C06-A230-5FCB24B16416}" srcOrd="0" destOrd="0" presId="urn:microsoft.com/office/officeart/2005/8/layout/cycle2"/>
    <dgm:cxn modelId="{3CC866FA-C57B-48B9-A747-35628D7FB9F9}" type="presParOf" srcId="{B7D9F8BD-A91D-4250-B447-107108D76EAC}" destId="{88CB45AD-6DB0-49DD-9080-4452A265D74F}" srcOrd="10" destOrd="0" presId="urn:microsoft.com/office/officeart/2005/8/layout/cycle2"/>
    <dgm:cxn modelId="{8704DDE8-C770-4A25-AB96-CE0584F1CD49}" type="presParOf" srcId="{B7D9F8BD-A91D-4250-B447-107108D76EAC}" destId="{E46994CD-307F-4966-8169-3C98B22EDA11}" srcOrd="11" destOrd="0" presId="urn:microsoft.com/office/officeart/2005/8/layout/cycle2"/>
    <dgm:cxn modelId="{535C610C-7C60-4DEB-9B24-54DA2F0459DE}" type="presParOf" srcId="{E46994CD-307F-4966-8169-3C98B22EDA11}" destId="{DBC35A61-FEF0-4129-A8BF-AFB82F947A4E}" srcOrd="0" destOrd="0" presId="urn:microsoft.com/office/officeart/2005/8/layout/cycle2"/>
    <dgm:cxn modelId="{D14975CE-A937-4497-9650-681BF1192FD3}" type="presParOf" srcId="{B7D9F8BD-A91D-4250-B447-107108D76EAC}" destId="{A4F2289C-BC28-4B4A-B88C-BA12E9DF6C19}" srcOrd="12" destOrd="0" presId="urn:microsoft.com/office/officeart/2005/8/layout/cycle2"/>
    <dgm:cxn modelId="{843ABAE2-9E83-4615-8DE3-810DA1CAA4A2}" type="presParOf" srcId="{B7D9F8BD-A91D-4250-B447-107108D76EAC}" destId="{2C739C35-8954-4B80-8259-461C3D5E2DA5}" srcOrd="13" destOrd="0" presId="urn:microsoft.com/office/officeart/2005/8/layout/cycle2"/>
    <dgm:cxn modelId="{251C6003-C979-43CD-8FE5-AC476110904E}" type="presParOf" srcId="{2C739C35-8954-4B80-8259-461C3D5E2DA5}" destId="{0DC6CF5A-EF3B-49B3-94B3-76D880AF18C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3C04B1-CACB-42A4-9C6F-C25353C7C492}" type="doc">
      <dgm:prSet loTypeId="urn:microsoft.com/office/officeart/2008/layout/AlternatingHexagon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8EEA7B24-7C4B-40A2-A71B-C129F82061D8}">
      <dgm:prSet phldrT="[Text]" custT="1"/>
      <dgm:spPr/>
      <dgm:t>
        <a:bodyPr/>
        <a:lstStyle/>
        <a:p>
          <a:r>
            <a:rPr lang="it-IT" sz="1600" dirty="0" smtClean="0"/>
            <a:t>COMUNICAZIONE</a:t>
          </a:r>
          <a:endParaRPr lang="it-IT" sz="1600" dirty="0"/>
        </a:p>
      </dgm:t>
    </dgm:pt>
    <dgm:pt modelId="{DA309458-0B08-4450-AF92-2851E1DF7D9C}" type="parTrans" cxnId="{95CB49A1-1BB4-435B-B472-227F4E02046C}">
      <dgm:prSet/>
      <dgm:spPr/>
      <dgm:t>
        <a:bodyPr/>
        <a:lstStyle/>
        <a:p>
          <a:endParaRPr lang="it-IT" sz="6000"/>
        </a:p>
      </dgm:t>
    </dgm:pt>
    <dgm:pt modelId="{DC51F00C-A6FC-45DF-BD1E-93B020BD6EDD}" type="sibTrans" cxnId="{95CB49A1-1BB4-435B-B472-227F4E02046C}">
      <dgm:prSet custT="1"/>
      <dgm:spPr/>
      <dgm:t>
        <a:bodyPr/>
        <a:lstStyle/>
        <a:p>
          <a:endParaRPr lang="it-IT" sz="9600"/>
        </a:p>
      </dgm:t>
    </dgm:pt>
    <dgm:pt modelId="{4B2DD7A5-83B7-40EE-AE4E-461445DC4EBF}">
      <dgm:prSet phldrT="[Text]" custT="1"/>
      <dgm:spPr/>
      <dgm:t>
        <a:bodyPr/>
        <a:lstStyle/>
        <a:p>
          <a:r>
            <a:rPr lang="it-IT" sz="1600" dirty="0" smtClean="0"/>
            <a:t>CONDIVISIONE</a:t>
          </a:r>
          <a:endParaRPr lang="it-IT" sz="1600" dirty="0"/>
        </a:p>
      </dgm:t>
    </dgm:pt>
    <dgm:pt modelId="{E28376D0-33C3-4FE5-8F95-CB87D768EEFC}" type="parTrans" cxnId="{09C28B14-FA59-4B4C-B0D5-4F957D99F1E3}">
      <dgm:prSet/>
      <dgm:spPr/>
      <dgm:t>
        <a:bodyPr/>
        <a:lstStyle/>
        <a:p>
          <a:endParaRPr lang="it-IT" sz="6000"/>
        </a:p>
      </dgm:t>
    </dgm:pt>
    <dgm:pt modelId="{D5DDB62D-CFB4-496E-B3E4-B1F9D2140269}" type="sibTrans" cxnId="{09C28B14-FA59-4B4C-B0D5-4F957D99F1E3}">
      <dgm:prSet custT="1"/>
      <dgm:spPr/>
      <dgm:t>
        <a:bodyPr/>
        <a:lstStyle/>
        <a:p>
          <a:endParaRPr lang="it-IT" sz="9600"/>
        </a:p>
      </dgm:t>
    </dgm:pt>
    <dgm:pt modelId="{7095F982-EE47-44C6-9212-FCF9AD68924E}">
      <dgm:prSet phldrT="[Text]" custT="1"/>
      <dgm:spPr/>
      <dgm:t>
        <a:bodyPr/>
        <a:lstStyle/>
        <a:p>
          <a:r>
            <a:rPr lang="it-IT" sz="1600" dirty="0" smtClean="0"/>
            <a:t>ORGANIZZAZIONE FAMILIARE</a:t>
          </a:r>
          <a:endParaRPr lang="it-IT" sz="1600" dirty="0"/>
        </a:p>
      </dgm:t>
    </dgm:pt>
    <dgm:pt modelId="{0FD5DF51-6953-4EBC-9171-92A7057E916F}" type="parTrans" cxnId="{20499BDD-F85B-4A3F-8F9E-29DB2F4E7C96}">
      <dgm:prSet/>
      <dgm:spPr/>
      <dgm:t>
        <a:bodyPr/>
        <a:lstStyle/>
        <a:p>
          <a:endParaRPr lang="it-IT" sz="6000"/>
        </a:p>
      </dgm:t>
    </dgm:pt>
    <dgm:pt modelId="{7ECE55AE-F07E-4074-A1D5-494DA5D500B1}" type="sibTrans" cxnId="{20499BDD-F85B-4A3F-8F9E-29DB2F4E7C96}">
      <dgm:prSet custT="1"/>
      <dgm:spPr/>
      <dgm:t>
        <a:bodyPr/>
        <a:lstStyle/>
        <a:p>
          <a:endParaRPr lang="it-IT" sz="9600"/>
        </a:p>
      </dgm:t>
    </dgm:pt>
    <dgm:pt modelId="{1E8C5FEC-3D74-4DAE-AA64-F034A274A2EE}">
      <dgm:prSet phldrT="[Text]" custT="1"/>
      <dgm:spPr/>
      <dgm:t>
        <a:bodyPr/>
        <a:lstStyle/>
        <a:p>
          <a:r>
            <a:rPr lang="it-IT" sz="1600" dirty="0" smtClean="0"/>
            <a:t>INTRATTENIMENTO</a:t>
          </a:r>
          <a:endParaRPr lang="it-IT" sz="1600" dirty="0"/>
        </a:p>
      </dgm:t>
    </dgm:pt>
    <dgm:pt modelId="{04AEFDDD-DF73-4ECC-B210-EDB41E79FCA4}" type="parTrans" cxnId="{8AE7DA18-D284-4B0B-9D5B-6EA998DFD6A2}">
      <dgm:prSet/>
      <dgm:spPr/>
      <dgm:t>
        <a:bodyPr/>
        <a:lstStyle/>
        <a:p>
          <a:endParaRPr lang="it-IT" sz="6000"/>
        </a:p>
      </dgm:t>
    </dgm:pt>
    <dgm:pt modelId="{2990B7EE-541C-4A02-BF6A-2203F539DA90}" type="sibTrans" cxnId="{8AE7DA18-D284-4B0B-9D5B-6EA998DFD6A2}">
      <dgm:prSet custT="1"/>
      <dgm:spPr/>
      <dgm:t>
        <a:bodyPr/>
        <a:lstStyle/>
        <a:p>
          <a:endParaRPr lang="it-IT" sz="9600"/>
        </a:p>
      </dgm:t>
    </dgm:pt>
    <dgm:pt modelId="{FE3960F6-536C-4B8F-A8C4-B1F07EE52753}">
      <dgm:prSet phldrT="[Text]" custT="1"/>
      <dgm:spPr/>
      <dgm:t>
        <a:bodyPr/>
        <a:lstStyle/>
        <a:p>
          <a:r>
            <a:rPr lang="it-IT" sz="1600" dirty="0" smtClean="0"/>
            <a:t>DISTRAZIONE E ALIENAZIONE</a:t>
          </a:r>
          <a:endParaRPr lang="it-IT" sz="1600" dirty="0"/>
        </a:p>
      </dgm:t>
    </dgm:pt>
    <dgm:pt modelId="{95C1D126-70D8-4DA5-B89D-706CA6769C26}" type="parTrans" cxnId="{7611B505-E4C9-47C2-90AC-7FC6E4A64870}">
      <dgm:prSet/>
      <dgm:spPr/>
      <dgm:t>
        <a:bodyPr/>
        <a:lstStyle/>
        <a:p>
          <a:endParaRPr lang="it-IT" sz="6000"/>
        </a:p>
      </dgm:t>
    </dgm:pt>
    <dgm:pt modelId="{88738698-29F3-48B7-8189-A6C73B814105}" type="sibTrans" cxnId="{7611B505-E4C9-47C2-90AC-7FC6E4A64870}">
      <dgm:prSet custT="1"/>
      <dgm:spPr/>
      <dgm:t>
        <a:bodyPr/>
        <a:lstStyle/>
        <a:p>
          <a:endParaRPr lang="it-IT" sz="9600"/>
        </a:p>
      </dgm:t>
    </dgm:pt>
    <dgm:pt modelId="{F25E5B84-0202-4432-B6CA-75EDC071E526}">
      <dgm:prSet phldrT="[Text]" custT="1"/>
      <dgm:spPr/>
      <dgm:t>
        <a:bodyPr/>
        <a:lstStyle/>
        <a:p>
          <a:r>
            <a:rPr lang="it-IT" sz="1600" dirty="0" smtClean="0"/>
            <a:t>CONFLITTI</a:t>
          </a:r>
          <a:endParaRPr lang="it-IT" sz="1600" dirty="0"/>
        </a:p>
      </dgm:t>
    </dgm:pt>
    <dgm:pt modelId="{27A81150-7C63-45C1-8715-D1191C809066}" type="parTrans" cxnId="{3F331960-AFB9-437C-89F7-33965F7DE953}">
      <dgm:prSet/>
      <dgm:spPr/>
      <dgm:t>
        <a:bodyPr/>
        <a:lstStyle/>
        <a:p>
          <a:endParaRPr lang="it-IT" sz="6000"/>
        </a:p>
      </dgm:t>
    </dgm:pt>
    <dgm:pt modelId="{465C0F39-D3D0-4D66-8501-2E43BAFD6F81}" type="sibTrans" cxnId="{3F331960-AFB9-437C-89F7-33965F7DE953}">
      <dgm:prSet custT="1"/>
      <dgm:spPr/>
      <dgm:t>
        <a:bodyPr/>
        <a:lstStyle/>
        <a:p>
          <a:endParaRPr lang="it-IT" sz="9600"/>
        </a:p>
      </dgm:t>
    </dgm:pt>
    <dgm:pt modelId="{9F49AE59-DFEC-4CF0-B303-60F3BBF20317}" type="pres">
      <dgm:prSet presAssocID="{033C04B1-CACB-42A4-9C6F-C25353C7C492}" presName="Name0" presStyleCnt="0">
        <dgm:presLayoutVars>
          <dgm:chMax/>
          <dgm:chPref/>
          <dgm:dir/>
          <dgm:animLvl val="lvl"/>
        </dgm:presLayoutVars>
      </dgm:prSet>
      <dgm:spPr/>
    </dgm:pt>
    <dgm:pt modelId="{2C293799-94E4-48AD-A8BC-E237EE462106}" type="pres">
      <dgm:prSet presAssocID="{8EEA7B24-7C4B-40A2-A71B-C129F82061D8}" presName="composite" presStyleCnt="0"/>
      <dgm:spPr/>
    </dgm:pt>
    <dgm:pt modelId="{C1A6F84E-85F0-497E-8698-8C0CE91E5E10}" type="pres">
      <dgm:prSet presAssocID="{8EEA7B24-7C4B-40A2-A71B-C129F82061D8}" presName="Parent1" presStyleLbl="node1" presStyleIdx="0" presStyleCnt="12" custScaleX="568355" custScaleY="238932" custLinFactX="161321" custLinFactY="100000" custLinFactNeighborX="200000" custLinFactNeighborY="11476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ABE2DDE-DA00-4F2A-A6C6-B6EF109FEAC8}" type="pres">
      <dgm:prSet presAssocID="{8EEA7B24-7C4B-40A2-A71B-C129F82061D8}" presName="Childtext1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F6061CC-A9A4-4B5A-9062-6F7D4E6CF5B1}" type="pres">
      <dgm:prSet presAssocID="{8EEA7B24-7C4B-40A2-A71B-C129F82061D8}" presName="BalanceSpacing" presStyleCnt="0"/>
      <dgm:spPr/>
    </dgm:pt>
    <dgm:pt modelId="{84EABC1B-8EC1-408D-8833-28F98BA8748C}" type="pres">
      <dgm:prSet presAssocID="{8EEA7B24-7C4B-40A2-A71B-C129F82061D8}" presName="BalanceSpacing1" presStyleCnt="0"/>
      <dgm:spPr/>
    </dgm:pt>
    <dgm:pt modelId="{89D7E351-1977-4DFF-8EED-B547F83A5A94}" type="pres">
      <dgm:prSet presAssocID="{DC51F00C-A6FC-45DF-BD1E-93B020BD6EDD}" presName="Accent1Text" presStyleLbl="node1" presStyleIdx="1" presStyleCnt="12" custLinFactY="49821" custLinFactNeighborX="87847" custLinFactNeighborY="100000"/>
      <dgm:spPr/>
    </dgm:pt>
    <dgm:pt modelId="{5F6B24E7-6080-4FF9-91B0-3E7DA0B3AB6F}" type="pres">
      <dgm:prSet presAssocID="{DC51F00C-A6FC-45DF-BD1E-93B020BD6EDD}" presName="spaceBetweenRectangles" presStyleCnt="0"/>
      <dgm:spPr/>
    </dgm:pt>
    <dgm:pt modelId="{FBBFF604-9DE7-4533-A845-2084061F6CBC}" type="pres">
      <dgm:prSet presAssocID="{4B2DD7A5-83B7-40EE-AE4E-461445DC4EBF}" presName="composite" presStyleCnt="0"/>
      <dgm:spPr/>
    </dgm:pt>
    <dgm:pt modelId="{B12BAC99-C9B9-482D-91AB-3D3FC6ED0D2A}" type="pres">
      <dgm:prSet presAssocID="{4B2DD7A5-83B7-40EE-AE4E-461445DC4EBF}" presName="Parent1" presStyleLbl="node1" presStyleIdx="2" presStyleCnt="12" custScaleX="522510" custScaleY="226947" custLinFactX="-100000" custLinFactNeighborX="-147464" custLinFactNeighborY="39700">
        <dgm:presLayoutVars>
          <dgm:chMax val="1"/>
          <dgm:chPref val="1"/>
          <dgm:bulletEnabled val="1"/>
        </dgm:presLayoutVars>
      </dgm:prSet>
      <dgm:spPr/>
    </dgm:pt>
    <dgm:pt modelId="{8BF6735D-FB41-4ED8-BB5D-E4E81653A5F5}" type="pres">
      <dgm:prSet presAssocID="{4B2DD7A5-83B7-40EE-AE4E-461445DC4EBF}" presName="Childtext1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D25FF619-FF97-4B40-80E9-9FA0C327DF6A}" type="pres">
      <dgm:prSet presAssocID="{4B2DD7A5-83B7-40EE-AE4E-461445DC4EBF}" presName="BalanceSpacing" presStyleCnt="0"/>
      <dgm:spPr/>
    </dgm:pt>
    <dgm:pt modelId="{143EE9AD-33A6-49C3-AF5F-269F987C70C5}" type="pres">
      <dgm:prSet presAssocID="{4B2DD7A5-83B7-40EE-AE4E-461445DC4EBF}" presName="BalanceSpacing1" presStyleCnt="0"/>
      <dgm:spPr/>
    </dgm:pt>
    <dgm:pt modelId="{CA9EDD98-83AA-45FA-9143-D08B68DFE51C}" type="pres">
      <dgm:prSet presAssocID="{D5DDB62D-CFB4-496E-B3E4-B1F9D2140269}" presName="Accent1Text" presStyleLbl="node1" presStyleIdx="3" presStyleCnt="12" custLinFactNeighborX="36397" custLinFactNeighborY="98317"/>
      <dgm:spPr/>
    </dgm:pt>
    <dgm:pt modelId="{41E00279-93EF-41AC-AE03-D9F80A090C99}" type="pres">
      <dgm:prSet presAssocID="{D5DDB62D-CFB4-496E-B3E4-B1F9D2140269}" presName="spaceBetweenRectangles" presStyleCnt="0"/>
      <dgm:spPr/>
    </dgm:pt>
    <dgm:pt modelId="{E425259E-17A1-45EF-8D8F-A91DE6A82564}" type="pres">
      <dgm:prSet presAssocID="{7095F982-EE47-44C6-9212-FCF9AD68924E}" presName="composite" presStyleCnt="0"/>
      <dgm:spPr/>
    </dgm:pt>
    <dgm:pt modelId="{D03D87FC-2381-4697-B33C-50F0EC51B4B6}" type="pres">
      <dgm:prSet presAssocID="{7095F982-EE47-44C6-9212-FCF9AD68924E}" presName="Parent1" presStyleLbl="node1" presStyleIdx="4" presStyleCnt="12" custScaleX="623524" custScaleY="197630" custLinFactX="174879" custLinFactNeighborX="200000" custLinFactNeighborY="719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858354A-9594-44FF-A86D-7ACA55390BC1}" type="pres">
      <dgm:prSet presAssocID="{7095F982-EE47-44C6-9212-FCF9AD68924E}" presName="Childtext1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E184452-9989-439F-9FB8-32C3AF296A78}" type="pres">
      <dgm:prSet presAssocID="{7095F982-EE47-44C6-9212-FCF9AD68924E}" presName="BalanceSpacing" presStyleCnt="0"/>
      <dgm:spPr/>
    </dgm:pt>
    <dgm:pt modelId="{7A87EF60-1783-49FC-ACF2-E661C56334CC}" type="pres">
      <dgm:prSet presAssocID="{7095F982-EE47-44C6-9212-FCF9AD68924E}" presName="BalanceSpacing1" presStyleCnt="0"/>
      <dgm:spPr/>
    </dgm:pt>
    <dgm:pt modelId="{072CFFF7-BABE-487F-A0B0-EA61B80F59A8}" type="pres">
      <dgm:prSet presAssocID="{7ECE55AE-F07E-4074-A1D5-494DA5D500B1}" presName="Accent1Text" presStyleLbl="node1" presStyleIdx="5" presStyleCnt="12" custLinFactNeighborX="24753" custLinFactNeighborY="-50041"/>
      <dgm:spPr/>
    </dgm:pt>
    <dgm:pt modelId="{5C735903-22E7-458F-86CA-22EF835EA164}" type="pres">
      <dgm:prSet presAssocID="{7ECE55AE-F07E-4074-A1D5-494DA5D500B1}" presName="spaceBetweenRectangles" presStyleCnt="0"/>
      <dgm:spPr/>
    </dgm:pt>
    <dgm:pt modelId="{7FF4AA30-88C6-49DF-BB37-319606FF8606}" type="pres">
      <dgm:prSet presAssocID="{1E8C5FEC-3D74-4DAE-AA64-F034A274A2EE}" presName="composite" presStyleCnt="0"/>
      <dgm:spPr/>
    </dgm:pt>
    <dgm:pt modelId="{65BCA200-81ED-48AE-B06E-93C91B32DF37}" type="pres">
      <dgm:prSet presAssocID="{1E8C5FEC-3D74-4DAE-AA64-F034A274A2EE}" presName="Parent1" presStyleLbl="node1" presStyleIdx="6" presStyleCnt="12" custScaleX="630462" custScaleY="191450" custLinFactX="-100000" custLinFactNeighborX="-180872" custLinFactNeighborY="-49508">
        <dgm:presLayoutVars>
          <dgm:chMax val="1"/>
          <dgm:chPref val="1"/>
          <dgm:bulletEnabled val="1"/>
        </dgm:presLayoutVars>
      </dgm:prSet>
      <dgm:spPr/>
    </dgm:pt>
    <dgm:pt modelId="{5BAEC937-485F-4375-A70F-39CE8A48770B}" type="pres">
      <dgm:prSet presAssocID="{1E8C5FEC-3D74-4DAE-AA64-F034A274A2EE}" presName="Childtext1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9D81CA5A-52DD-4FA6-9516-D31F59E132D6}" type="pres">
      <dgm:prSet presAssocID="{1E8C5FEC-3D74-4DAE-AA64-F034A274A2EE}" presName="BalanceSpacing" presStyleCnt="0"/>
      <dgm:spPr/>
    </dgm:pt>
    <dgm:pt modelId="{E0B683DF-3CF7-4735-AB99-385814E44886}" type="pres">
      <dgm:prSet presAssocID="{1E8C5FEC-3D74-4DAE-AA64-F034A274A2EE}" presName="BalanceSpacing1" presStyleCnt="0"/>
      <dgm:spPr/>
    </dgm:pt>
    <dgm:pt modelId="{91D9175D-C593-4158-93BC-2105E6500A3A}" type="pres">
      <dgm:prSet presAssocID="{2990B7EE-541C-4A02-BF6A-2203F539DA90}" presName="Accent1Text" presStyleLbl="node1" presStyleIdx="7" presStyleCnt="12" custLinFactNeighborX="-22935" custLinFactNeighborY="-70828"/>
      <dgm:spPr/>
    </dgm:pt>
    <dgm:pt modelId="{2A6BB929-CE2A-42F4-90AA-225F7DC1DF94}" type="pres">
      <dgm:prSet presAssocID="{2990B7EE-541C-4A02-BF6A-2203F539DA90}" presName="spaceBetweenRectangles" presStyleCnt="0"/>
      <dgm:spPr/>
    </dgm:pt>
    <dgm:pt modelId="{E2185E07-5A97-47C0-ACF7-A93A81D9F584}" type="pres">
      <dgm:prSet presAssocID="{FE3960F6-536C-4B8F-A8C4-B1F07EE52753}" presName="composite" presStyleCnt="0"/>
      <dgm:spPr/>
    </dgm:pt>
    <dgm:pt modelId="{C4EA8466-E131-4064-8784-B8CDB0E464E9}" type="pres">
      <dgm:prSet presAssocID="{FE3960F6-536C-4B8F-A8C4-B1F07EE52753}" presName="Parent1" presStyleLbl="node1" presStyleIdx="8" presStyleCnt="12" custScaleX="528671" custScaleY="189465" custLinFactX="127452" custLinFactNeighborX="200000" custLinFactNeighborY="-42799">
        <dgm:presLayoutVars>
          <dgm:chMax val="1"/>
          <dgm:chPref val="1"/>
          <dgm:bulletEnabled val="1"/>
        </dgm:presLayoutVars>
      </dgm:prSet>
      <dgm:spPr/>
    </dgm:pt>
    <dgm:pt modelId="{EEF2B2F7-F2BA-4433-BF34-35FDC9D2BA92}" type="pres">
      <dgm:prSet presAssocID="{FE3960F6-536C-4B8F-A8C4-B1F07EE52753}" presName="Childtext1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4423F83-89F6-4739-8C8C-659D2EB4603A}" type="pres">
      <dgm:prSet presAssocID="{FE3960F6-536C-4B8F-A8C4-B1F07EE52753}" presName="BalanceSpacing" presStyleCnt="0"/>
      <dgm:spPr/>
    </dgm:pt>
    <dgm:pt modelId="{908655CE-986B-47E6-A10C-8F9CD3D86A91}" type="pres">
      <dgm:prSet presAssocID="{FE3960F6-536C-4B8F-A8C4-B1F07EE52753}" presName="BalanceSpacing1" presStyleCnt="0"/>
      <dgm:spPr/>
    </dgm:pt>
    <dgm:pt modelId="{FE445612-8F15-4A70-A5D4-6E0CC7A97747}" type="pres">
      <dgm:prSet presAssocID="{88738698-29F3-48B7-8189-A6C73B814105}" presName="Accent1Text" presStyleLbl="node1" presStyleIdx="9" presStyleCnt="12" custLinFactY="-11937" custLinFactNeighborX="24754" custLinFactNeighborY="-100000"/>
      <dgm:spPr/>
    </dgm:pt>
    <dgm:pt modelId="{7D33291C-C960-4108-BC3E-0421F503140A}" type="pres">
      <dgm:prSet presAssocID="{88738698-29F3-48B7-8189-A6C73B814105}" presName="spaceBetweenRectangles" presStyleCnt="0"/>
      <dgm:spPr/>
    </dgm:pt>
    <dgm:pt modelId="{50E63677-4031-4884-862D-2CBEDE8E183C}" type="pres">
      <dgm:prSet presAssocID="{F25E5B84-0202-4432-B6CA-75EDC071E526}" presName="composite" presStyleCnt="0"/>
      <dgm:spPr/>
    </dgm:pt>
    <dgm:pt modelId="{64504BF3-CCB2-4E15-8DDC-338D2D01597F}" type="pres">
      <dgm:prSet presAssocID="{F25E5B84-0202-4432-B6CA-75EDC071E526}" presName="Parent1" presStyleLbl="node1" presStyleIdx="10" presStyleCnt="12" custScaleX="408507" custScaleY="192863" custLinFactX="-100000" custLinFactY="-43929" custLinFactNeighborX="-149984" custLinFactNeighborY="-100000">
        <dgm:presLayoutVars>
          <dgm:chMax val="1"/>
          <dgm:chPref val="1"/>
          <dgm:bulletEnabled val="1"/>
        </dgm:presLayoutVars>
      </dgm:prSet>
      <dgm:spPr/>
    </dgm:pt>
    <dgm:pt modelId="{A3346A0D-7886-47ED-8117-D090EF2560D0}" type="pres">
      <dgm:prSet presAssocID="{F25E5B84-0202-4432-B6CA-75EDC071E526}" presName="Childtext1" presStyleLbl="revTx" presStyleIdx="5" presStyleCnt="6">
        <dgm:presLayoutVars>
          <dgm:chMax val="0"/>
          <dgm:chPref val="0"/>
          <dgm:bulletEnabled val="1"/>
        </dgm:presLayoutVars>
      </dgm:prSet>
      <dgm:spPr/>
    </dgm:pt>
    <dgm:pt modelId="{6200CD5C-59BD-45E7-8BB1-74CCA643CE57}" type="pres">
      <dgm:prSet presAssocID="{F25E5B84-0202-4432-B6CA-75EDC071E526}" presName="BalanceSpacing" presStyleCnt="0"/>
      <dgm:spPr/>
    </dgm:pt>
    <dgm:pt modelId="{2E3117F8-011E-4B4D-B354-7CFCF83B08BA}" type="pres">
      <dgm:prSet presAssocID="{F25E5B84-0202-4432-B6CA-75EDC071E526}" presName="BalanceSpacing1" presStyleCnt="0"/>
      <dgm:spPr/>
    </dgm:pt>
    <dgm:pt modelId="{CEB96885-4EA0-40B9-85AF-58FDDF097CC7}" type="pres">
      <dgm:prSet presAssocID="{465C0F39-D3D0-4D66-8501-2E43BAFD6F81}" presName="Accent1Text" presStyleLbl="node1" presStyleIdx="11" presStyleCnt="12" custLinFactY="-65955" custLinFactNeighborX="-8340" custLinFactNeighborY="-100000"/>
      <dgm:spPr/>
    </dgm:pt>
  </dgm:ptLst>
  <dgm:cxnLst>
    <dgm:cxn modelId="{09C28B14-FA59-4B4C-B0D5-4F957D99F1E3}" srcId="{033C04B1-CACB-42A4-9C6F-C25353C7C492}" destId="{4B2DD7A5-83B7-40EE-AE4E-461445DC4EBF}" srcOrd="1" destOrd="0" parTransId="{E28376D0-33C3-4FE5-8F95-CB87D768EEFC}" sibTransId="{D5DDB62D-CFB4-496E-B3E4-B1F9D2140269}"/>
    <dgm:cxn modelId="{6B35A022-5F54-453C-B958-9BCE6C0F6B74}" type="presOf" srcId="{7095F982-EE47-44C6-9212-FCF9AD68924E}" destId="{D03D87FC-2381-4697-B33C-50F0EC51B4B6}" srcOrd="0" destOrd="0" presId="urn:microsoft.com/office/officeart/2008/layout/AlternatingHexagons"/>
    <dgm:cxn modelId="{3F331960-AFB9-437C-89F7-33965F7DE953}" srcId="{033C04B1-CACB-42A4-9C6F-C25353C7C492}" destId="{F25E5B84-0202-4432-B6CA-75EDC071E526}" srcOrd="5" destOrd="0" parTransId="{27A81150-7C63-45C1-8715-D1191C809066}" sibTransId="{465C0F39-D3D0-4D66-8501-2E43BAFD6F81}"/>
    <dgm:cxn modelId="{8B40B0E8-DE85-4C6C-83AA-AEA2DFA7A65D}" type="presOf" srcId="{2990B7EE-541C-4A02-BF6A-2203F539DA90}" destId="{91D9175D-C593-4158-93BC-2105E6500A3A}" srcOrd="0" destOrd="0" presId="urn:microsoft.com/office/officeart/2008/layout/AlternatingHexagons"/>
    <dgm:cxn modelId="{20499BDD-F85B-4A3F-8F9E-29DB2F4E7C96}" srcId="{033C04B1-CACB-42A4-9C6F-C25353C7C492}" destId="{7095F982-EE47-44C6-9212-FCF9AD68924E}" srcOrd="2" destOrd="0" parTransId="{0FD5DF51-6953-4EBC-9171-92A7057E916F}" sibTransId="{7ECE55AE-F07E-4074-A1D5-494DA5D500B1}"/>
    <dgm:cxn modelId="{F260026F-ED4E-4D70-B4A3-AEB010B01486}" type="presOf" srcId="{4B2DD7A5-83B7-40EE-AE4E-461445DC4EBF}" destId="{B12BAC99-C9B9-482D-91AB-3D3FC6ED0D2A}" srcOrd="0" destOrd="0" presId="urn:microsoft.com/office/officeart/2008/layout/AlternatingHexagons"/>
    <dgm:cxn modelId="{E046B5D4-3151-464F-9E9B-7AD304FF27A0}" type="presOf" srcId="{1E8C5FEC-3D74-4DAE-AA64-F034A274A2EE}" destId="{65BCA200-81ED-48AE-B06E-93C91B32DF37}" srcOrd="0" destOrd="0" presId="urn:microsoft.com/office/officeart/2008/layout/AlternatingHexagons"/>
    <dgm:cxn modelId="{EAE2D34C-96B5-4347-82FD-C899847BB493}" type="presOf" srcId="{D5DDB62D-CFB4-496E-B3E4-B1F9D2140269}" destId="{CA9EDD98-83AA-45FA-9143-D08B68DFE51C}" srcOrd="0" destOrd="0" presId="urn:microsoft.com/office/officeart/2008/layout/AlternatingHexagons"/>
    <dgm:cxn modelId="{E67E9F4E-3334-46B0-B221-101B597E2028}" type="presOf" srcId="{7ECE55AE-F07E-4074-A1D5-494DA5D500B1}" destId="{072CFFF7-BABE-487F-A0B0-EA61B80F59A8}" srcOrd="0" destOrd="0" presId="urn:microsoft.com/office/officeart/2008/layout/AlternatingHexagons"/>
    <dgm:cxn modelId="{FD2AAE80-6C36-4D84-8897-92D942277135}" type="presOf" srcId="{DC51F00C-A6FC-45DF-BD1E-93B020BD6EDD}" destId="{89D7E351-1977-4DFF-8EED-B547F83A5A94}" srcOrd="0" destOrd="0" presId="urn:microsoft.com/office/officeart/2008/layout/AlternatingHexagons"/>
    <dgm:cxn modelId="{503FC3B5-5477-45AC-B828-9A53B38F2E1C}" type="presOf" srcId="{88738698-29F3-48B7-8189-A6C73B814105}" destId="{FE445612-8F15-4A70-A5D4-6E0CC7A97747}" srcOrd="0" destOrd="0" presId="urn:microsoft.com/office/officeart/2008/layout/AlternatingHexagons"/>
    <dgm:cxn modelId="{3C89CBCF-88AB-4D4D-854F-7E0719F2F907}" type="presOf" srcId="{F25E5B84-0202-4432-B6CA-75EDC071E526}" destId="{64504BF3-CCB2-4E15-8DDC-338D2D01597F}" srcOrd="0" destOrd="0" presId="urn:microsoft.com/office/officeart/2008/layout/AlternatingHexagons"/>
    <dgm:cxn modelId="{1D1CC334-9A99-4C58-BCE5-DD5E64B267C1}" type="presOf" srcId="{FE3960F6-536C-4B8F-A8C4-B1F07EE52753}" destId="{C4EA8466-E131-4064-8784-B8CDB0E464E9}" srcOrd="0" destOrd="0" presId="urn:microsoft.com/office/officeart/2008/layout/AlternatingHexagons"/>
    <dgm:cxn modelId="{95CB49A1-1BB4-435B-B472-227F4E02046C}" srcId="{033C04B1-CACB-42A4-9C6F-C25353C7C492}" destId="{8EEA7B24-7C4B-40A2-A71B-C129F82061D8}" srcOrd="0" destOrd="0" parTransId="{DA309458-0B08-4450-AF92-2851E1DF7D9C}" sibTransId="{DC51F00C-A6FC-45DF-BD1E-93B020BD6EDD}"/>
    <dgm:cxn modelId="{7611B505-E4C9-47C2-90AC-7FC6E4A64870}" srcId="{033C04B1-CACB-42A4-9C6F-C25353C7C492}" destId="{FE3960F6-536C-4B8F-A8C4-B1F07EE52753}" srcOrd="4" destOrd="0" parTransId="{95C1D126-70D8-4DA5-B89D-706CA6769C26}" sibTransId="{88738698-29F3-48B7-8189-A6C73B814105}"/>
    <dgm:cxn modelId="{3C011005-B854-4860-B40B-8C00EDF1987A}" type="presOf" srcId="{033C04B1-CACB-42A4-9C6F-C25353C7C492}" destId="{9F49AE59-DFEC-4CF0-B303-60F3BBF20317}" srcOrd="0" destOrd="0" presId="urn:microsoft.com/office/officeart/2008/layout/AlternatingHexagons"/>
    <dgm:cxn modelId="{3926BF00-BCDE-48FF-8975-0FCD493A7843}" type="presOf" srcId="{8EEA7B24-7C4B-40A2-A71B-C129F82061D8}" destId="{C1A6F84E-85F0-497E-8698-8C0CE91E5E10}" srcOrd="0" destOrd="0" presId="urn:microsoft.com/office/officeart/2008/layout/AlternatingHexagons"/>
    <dgm:cxn modelId="{86E3E3EC-550E-4350-97F5-8FD2F8F42B72}" type="presOf" srcId="{465C0F39-D3D0-4D66-8501-2E43BAFD6F81}" destId="{CEB96885-4EA0-40B9-85AF-58FDDF097CC7}" srcOrd="0" destOrd="0" presId="urn:microsoft.com/office/officeart/2008/layout/AlternatingHexagons"/>
    <dgm:cxn modelId="{8AE7DA18-D284-4B0B-9D5B-6EA998DFD6A2}" srcId="{033C04B1-CACB-42A4-9C6F-C25353C7C492}" destId="{1E8C5FEC-3D74-4DAE-AA64-F034A274A2EE}" srcOrd="3" destOrd="0" parTransId="{04AEFDDD-DF73-4ECC-B210-EDB41E79FCA4}" sibTransId="{2990B7EE-541C-4A02-BF6A-2203F539DA90}"/>
    <dgm:cxn modelId="{BE2E4661-131E-4687-A98B-1BA87D710DA3}" type="presParOf" srcId="{9F49AE59-DFEC-4CF0-B303-60F3BBF20317}" destId="{2C293799-94E4-48AD-A8BC-E237EE462106}" srcOrd="0" destOrd="0" presId="urn:microsoft.com/office/officeart/2008/layout/AlternatingHexagons"/>
    <dgm:cxn modelId="{166E7792-E64E-4D15-A69F-F4DF558F0594}" type="presParOf" srcId="{2C293799-94E4-48AD-A8BC-E237EE462106}" destId="{C1A6F84E-85F0-497E-8698-8C0CE91E5E10}" srcOrd="0" destOrd="0" presId="urn:microsoft.com/office/officeart/2008/layout/AlternatingHexagons"/>
    <dgm:cxn modelId="{4BD6FEE0-9BEA-4F6A-8B8A-34244EE25D05}" type="presParOf" srcId="{2C293799-94E4-48AD-A8BC-E237EE462106}" destId="{4ABE2DDE-DA00-4F2A-A6C6-B6EF109FEAC8}" srcOrd="1" destOrd="0" presId="urn:microsoft.com/office/officeart/2008/layout/AlternatingHexagons"/>
    <dgm:cxn modelId="{0B285E97-84AD-4548-A6FA-DB9863803DD2}" type="presParOf" srcId="{2C293799-94E4-48AD-A8BC-E237EE462106}" destId="{EF6061CC-A9A4-4B5A-9062-6F7D4E6CF5B1}" srcOrd="2" destOrd="0" presId="urn:microsoft.com/office/officeart/2008/layout/AlternatingHexagons"/>
    <dgm:cxn modelId="{568EBEAF-EAFD-4C3D-A9EB-68085E91A9FD}" type="presParOf" srcId="{2C293799-94E4-48AD-A8BC-E237EE462106}" destId="{84EABC1B-8EC1-408D-8833-28F98BA8748C}" srcOrd="3" destOrd="0" presId="urn:microsoft.com/office/officeart/2008/layout/AlternatingHexagons"/>
    <dgm:cxn modelId="{470F2660-099C-4AE9-AF5D-D529902617AA}" type="presParOf" srcId="{2C293799-94E4-48AD-A8BC-E237EE462106}" destId="{89D7E351-1977-4DFF-8EED-B547F83A5A94}" srcOrd="4" destOrd="0" presId="urn:microsoft.com/office/officeart/2008/layout/AlternatingHexagons"/>
    <dgm:cxn modelId="{7B24468E-A163-4348-B70C-B6B1ED635C8B}" type="presParOf" srcId="{9F49AE59-DFEC-4CF0-B303-60F3BBF20317}" destId="{5F6B24E7-6080-4FF9-91B0-3E7DA0B3AB6F}" srcOrd="1" destOrd="0" presId="urn:microsoft.com/office/officeart/2008/layout/AlternatingHexagons"/>
    <dgm:cxn modelId="{E4029382-D9E3-4E44-87E2-1CB46FD591DB}" type="presParOf" srcId="{9F49AE59-DFEC-4CF0-B303-60F3BBF20317}" destId="{FBBFF604-9DE7-4533-A845-2084061F6CBC}" srcOrd="2" destOrd="0" presId="urn:microsoft.com/office/officeart/2008/layout/AlternatingHexagons"/>
    <dgm:cxn modelId="{24F9B0FE-DC8F-400F-84CC-88A040FF69D6}" type="presParOf" srcId="{FBBFF604-9DE7-4533-A845-2084061F6CBC}" destId="{B12BAC99-C9B9-482D-91AB-3D3FC6ED0D2A}" srcOrd="0" destOrd="0" presId="urn:microsoft.com/office/officeart/2008/layout/AlternatingHexagons"/>
    <dgm:cxn modelId="{35BA3821-05F3-41EA-853C-AA9F9AB97D21}" type="presParOf" srcId="{FBBFF604-9DE7-4533-A845-2084061F6CBC}" destId="{8BF6735D-FB41-4ED8-BB5D-E4E81653A5F5}" srcOrd="1" destOrd="0" presId="urn:microsoft.com/office/officeart/2008/layout/AlternatingHexagons"/>
    <dgm:cxn modelId="{C2086832-20E4-4A22-9F06-3957F1BA32DA}" type="presParOf" srcId="{FBBFF604-9DE7-4533-A845-2084061F6CBC}" destId="{D25FF619-FF97-4B40-80E9-9FA0C327DF6A}" srcOrd="2" destOrd="0" presId="urn:microsoft.com/office/officeart/2008/layout/AlternatingHexagons"/>
    <dgm:cxn modelId="{BDF6C408-8857-437A-A6D1-16D2F72F6A58}" type="presParOf" srcId="{FBBFF604-9DE7-4533-A845-2084061F6CBC}" destId="{143EE9AD-33A6-49C3-AF5F-269F987C70C5}" srcOrd="3" destOrd="0" presId="urn:microsoft.com/office/officeart/2008/layout/AlternatingHexagons"/>
    <dgm:cxn modelId="{25E84266-CB40-416B-9080-FD27E3CAB31C}" type="presParOf" srcId="{FBBFF604-9DE7-4533-A845-2084061F6CBC}" destId="{CA9EDD98-83AA-45FA-9143-D08B68DFE51C}" srcOrd="4" destOrd="0" presId="urn:microsoft.com/office/officeart/2008/layout/AlternatingHexagons"/>
    <dgm:cxn modelId="{1D1CA321-B037-4F53-8FF7-D941EC1117B3}" type="presParOf" srcId="{9F49AE59-DFEC-4CF0-B303-60F3BBF20317}" destId="{41E00279-93EF-41AC-AE03-D9F80A090C99}" srcOrd="3" destOrd="0" presId="urn:microsoft.com/office/officeart/2008/layout/AlternatingHexagons"/>
    <dgm:cxn modelId="{ECC13ACB-58B3-453C-9E3F-0997702C3B0F}" type="presParOf" srcId="{9F49AE59-DFEC-4CF0-B303-60F3BBF20317}" destId="{E425259E-17A1-45EF-8D8F-A91DE6A82564}" srcOrd="4" destOrd="0" presId="urn:microsoft.com/office/officeart/2008/layout/AlternatingHexagons"/>
    <dgm:cxn modelId="{16D3596C-9353-40AA-9575-3CE7081A990F}" type="presParOf" srcId="{E425259E-17A1-45EF-8D8F-A91DE6A82564}" destId="{D03D87FC-2381-4697-B33C-50F0EC51B4B6}" srcOrd="0" destOrd="0" presId="urn:microsoft.com/office/officeart/2008/layout/AlternatingHexagons"/>
    <dgm:cxn modelId="{4F83420E-96AA-48C5-BE15-CAE5A75C179D}" type="presParOf" srcId="{E425259E-17A1-45EF-8D8F-A91DE6A82564}" destId="{3858354A-9594-44FF-A86D-7ACA55390BC1}" srcOrd="1" destOrd="0" presId="urn:microsoft.com/office/officeart/2008/layout/AlternatingHexagons"/>
    <dgm:cxn modelId="{92E8394E-9BC3-4FB7-A41C-8D2F7B86E9A8}" type="presParOf" srcId="{E425259E-17A1-45EF-8D8F-A91DE6A82564}" destId="{EE184452-9989-439F-9FB8-32C3AF296A78}" srcOrd="2" destOrd="0" presId="urn:microsoft.com/office/officeart/2008/layout/AlternatingHexagons"/>
    <dgm:cxn modelId="{088B29AE-0607-4BC4-8132-29455B162D88}" type="presParOf" srcId="{E425259E-17A1-45EF-8D8F-A91DE6A82564}" destId="{7A87EF60-1783-49FC-ACF2-E661C56334CC}" srcOrd="3" destOrd="0" presId="urn:microsoft.com/office/officeart/2008/layout/AlternatingHexagons"/>
    <dgm:cxn modelId="{CE92FA2F-502F-4D48-9683-3C9597B8BEF5}" type="presParOf" srcId="{E425259E-17A1-45EF-8D8F-A91DE6A82564}" destId="{072CFFF7-BABE-487F-A0B0-EA61B80F59A8}" srcOrd="4" destOrd="0" presId="urn:microsoft.com/office/officeart/2008/layout/AlternatingHexagons"/>
    <dgm:cxn modelId="{AF92E721-3348-49D3-9D75-1A878737E2C7}" type="presParOf" srcId="{9F49AE59-DFEC-4CF0-B303-60F3BBF20317}" destId="{5C735903-22E7-458F-86CA-22EF835EA164}" srcOrd="5" destOrd="0" presId="urn:microsoft.com/office/officeart/2008/layout/AlternatingHexagons"/>
    <dgm:cxn modelId="{7EA04E2D-C5D1-42BE-8395-3870D20EE480}" type="presParOf" srcId="{9F49AE59-DFEC-4CF0-B303-60F3BBF20317}" destId="{7FF4AA30-88C6-49DF-BB37-319606FF8606}" srcOrd="6" destOrd="0" presId="urn:microsoft.com/office/officeart/2008/layout/AlternatingHexagons"/>
    <dgm:cxn modelId="{0228EBE8-0564-4F2F-A324-45FBFDAFC024}" type="presParOf" srcId="{7FF4AA30-88C6-49DF-BB37-319606FF8606}" destId="{65BCA200-81ED-48AE-B06E-93C91B32DF37}" srcOrd="0" destOrd="0" presId="urn:microsoft.com/office/officeart/2008/layout/AlternatingHexagons"/>
    <dgm:cxn modelId="{53E91926-13C6-4C6B-9985-7894417A9BAE}" type="presParOf" srcId="{7FF4AA30-88C6-49DF-BB37-319606FF8606}" destId="{5BAEC937-485F-4375-A70F-39CE8A48770B}" srcOrd="1" destOrd="0" presId="urn:microsoft.com/office/officeart/2008/layout/AlternatingHexagons"/>
    <dgm:cxn modelId="{F86BD9C9-524B-478C-81DE-4CE58B05BB8C}" type="presParOf" srcId="{7FF4AA30-88C6-49DF-BB37-319606FF8606}" destId="{9D81CA5A-52DD-4FA6-9516-D31F59E132D6}" srcOrd="2" destOrd="0" presId="urn:microsoft.com/office/officeart/2008/layout/AlternatingHexagons"/>
    <dgm:cxn modelId="{641491A4-FAD0-497F-9B67-CA5D7220913A}" type="presParOf" srcId="{7FF4AA30-88C6-49DF-BB37-319606FF8606}" destId="{E0B683DF-3CF7-4735-AB99-385814E44886}" srcOrd="3" destOrd="0" presId="urn:microsoft.com/office/officeart/2008/layout/AlternatingHexagons"/>
    <dgm:cxn modelId="{D154B28C-FD3F-4018-8C49-6EB67F380E33}" type="presParOf" srcId="{7FF4AA30-88C6-49DF-BB37-319606FF8606}" destId="{91D9175D-C593-4158-93BC-2105E6500A3A}" srcOrd="4" destOrd="0" presId="urn:microsoft.com/office/officeart/2008/layout/AlternatingHexagons"/>
    <dgm:cxn modelId="{3C96067A-75B5-40A8-982A-F5F31F59043E}" type="presParOf" srcId="{9F49AE59-DFEC-4CF0-B303-60F3BBF20317}" destId="{2A6BB929-CE2A-42F4-90AA-225F7DC1DF94}" srcOrd="7" destOrd="0" presId="urn:microsoft.com/office/officeart/2008/layout/AlternatingHexagons"/>
    <dgm:cxn modelId="{883C31BB-B54F-4D22-84BE-AA9E7BC610BF}" type="presParOf" srcId="{9F49AE59-DFEC-4CF0-B303-60F3BBF20317}" destId="{E2185E07-5A97-47C0-ACF7-A93A81D9F584}" srcOrd="8" destOrd="0" presId="urn:microsoft.com/office/officeart/2008/layout/AlternatingHexagons"/>
    <dgm:cxn modelId="{16E3B151-23F0-462E-87F4-6B736401935F}" type="presParOf" srcId="{E2185E07-5A97-47C0-ACF7-A93A81D9F584}" destId="{C4EA8466-E131-4064-8784-B8CDB0E464E9}" srcOrd="0" destOrd="0" presId="urn:microsoft.com/office/officeart/2008/layout/AlternatingHexagons"/>
    <dgm:cxn modelId="{670FA4DF-2CC7-4798-AE48-4B19CA9DA1A8}" type="presParOf" srcId="{E2185E07-5A97-47C0-ACF7-A93A81D9F584}" destId="{EEF2B2F7-F2BA-4433-BF34-35FDC9D2BA92}" srcOrd="1" destOrd="0" presId="urn:microsoft.com/office/officeart/2008/layout/AlternatingHexagons"/>
    <dgm:cxn modelId="{E689C4E2-40DA-4BAD-834C-9A1D42CB88D3}" type="presParOf" srcId="{E2185E07-5A97-47C0-ACF7-A93A81D9F584}" destId="{14423F83-89F6-4739-8C8C-659D2EB4603A}" srcOrd="2" destOrd="0" presId="urn:microsoft.com/office/officeart/2008/layout/AlternatingHexagons"/>
    <dgm:cxn modelId="{9769DB61-3546-4923-9093-30FC0696775D}" type="presParOf" srcId="{E2185E07-5A97-47C0-ACF7-A93A81D9F584}" destId="{908655CE-986B-47E6-A10C-8F9CD3D86A91}" srcOrd="3" destOrd="0" presId="urn:microsoft.com/office/officeart/2008/layout/AlternatingHexagons"/>
    <dgm:cxn modelId="{B9528B04-EBC8-43F1-8200-E1ECA5AD5760}" type="presParOf" srcId="{E2185E07-5A97-47C0-ACF7-A93A81D9F584}" destId="{FE445612-8F15-4A70-A5D4-6E0CC7A97747}" srcOrd="4" destOrd="0" presId="urn:microsoft.com/office/officeart/2008/layout/AlternatingHexagons"/>
    <dgm:cxn modelId="{42B827BD-7410-43B5-A14B-47C15D07F286}" type="presParOf" srcId="{9F49AE59-DFEC-4CF0-B303-60F3BBF20317}" destId="{7D33291C-C960-4108-BC3E-0421F503140A}" srcOrd="9" destOrd="0" presId="urn:microsoft.com/office/officeart/2008/layout/AlternatingHexagons"/>
    <dgm:cxn modelId="{6A067908-6C07-45A7-B621-0882E2E0F25B}" type="presParOf" srcId="{9F49AE59-DFEC-4CF0-B303-60F3BBF20317}" destId="{50E63677-4031-4884-862D-2CBEDE8E183C}" srcOrd="10" destOrd="0" presId="urn:microsoft.com/office/officeart/2008/layout/AlternatingHexagons"/>
    <dgm:cxn modelId="{FDAF3688-413E-470E-8730-D9C2B387AE40}" type="presParOf" srcId="{50E63677-4031-4884-862D-2CBEDE8E183C}" destId="{64504BF3-CCB2-4E15-8DDC-338D2D01597F}" srcOrd="0" destOrd="0" presId="urn:microsoft.com/office/officeart/2008/layout/AlternatingHexagons"/>
    <dgm:cxn modelId="{BF965CB2-5C64-42F0-AE56-A61B967B0E55}" type="presParOf" srcId="{50E63677-4031-4884-862D-2CBEDE8E183C}" destId="{A3346A0D-7886-47ED-8117-D090EF2560D0}" srcOrd="1" destOrd="0" presId="urn:microsoft.com/office/officeart/2008/layout/AlternatingHexagons"/>
    <dgm:cxn modelId="{2AD5440B-D2F7-4B0A-A90F-3FE7BFBAD17A}" type="presParOf" srcId="{50E63677-4031-4884-862D-2CBEDE8E183C}" destId="{6200CD5C-59BD-45E7-8BB1-74CCA643CE57}" srcOrd="2" destOrd="0" presId="urn:microsoft.com/office/officeart/2008/layout/AlternatingHexagons"/>
    <dgm:cxn modelId="{9A1988C9-3DD0-4EFD-8495-78087A1F9CD5}" type="presParOf" srcId="{50E63677-4031-4884-862D-2CBEDE8E183C}" destId="{2E3117F8-011E-4B4D-B354-7CFCF83B08BA}" srcOrd="3" destOrd="0" presId="urn:microsoft.com/office/officeart/2008/layout/AlternatingHexagons"/>
    <dgm:cxn modelId="{0A32DEF4-50E7-4BA7-9AFB-C3DA1E13FFE3}" type="presParOf" srcId="{50E63677-4031-4884-862D-2CBEDE8E183C}" destId="{CEB96885-4EA0-40B9-85AF-58FDDF097CC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FE3C3-049C-40FC-AB16-D3FA78071796}">
      <dsp:nvSpPr>
        <dsp:cNvPr id="0" name=""/>
        <dsp:cNvSpPr/>
      </dsp:nvSpPr>
      <dsp:spPr>
        <a:xfrm rot="16200000">
          <a:off x="-1503838" y="1505540"/>
          <a:ext cx="4680520" cy="1669439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241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Famiglia</a:t>
          </a:r>
          <a:endParaRPr lang="it-IT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smtClean="0"/>
            <a:t>Le relazioni familiari e l'ambiente domestico giocano un ruolo fondamentale nello sviluppo dell'identità dei giovani. La famiglia fornisce modelli di comportamento, valori e norme sociali che influenzano la percezione di sé stessi e del mondo esterno</a:t>
          </a:r>
          <a:endParaRPr lang="it-IT" sz="1100" kern="1200" dirty="0"/>
        </a:p>
      </dsp:txBody>
      <dsp:txXfrm rot="5400000">
        <a:off x="1702" y="936104"/>
        <a:ext cx="1669439" cy="2808312"/>
      </dsp:txXfrm>
    </dsp:sp>
    <dsp:sp modelId="{5EEB648F-6B2C-48B0-B7F2-B7295FC5E865}">
      <dsp:nvSpPr>
        <dsp:cNvPr id="0" name=""/>
        <dsp:cNvSpPr/>
      </dsp:nvSpPr>
      <dsp:spPr>
        <a:xfrm rot="16200000">
          <a:off x="290808" y="1505540"/>
          <a:ext cx="4680520" cy="1669439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241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Pari</a:t>
          </a:r>
          <a:endParaRPr lang="it-IT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smtClean="0"/>
            <a:t>Le interazioni con i pari giocano un ruolo significativo nello sviluppo dell'identità dei giovani. I giovani cercano di conformarsi alle norme e agli standard del gruppo di pari, cercando di adattarsi e di essere accettati</a:t>
          </a:r>
          <a:endParaRPr lang="it-IT" sz="1100" kern="1200" dirty="0"/>
        </a:p>
      </dsp:txBody>
      <dsp:txXfrm rot="5400000">
        <a:off x="1796348" y="936104"/>
        <a:ext cx="1669439" cy="2808312"/>
      </dsp:txXfrm>
    </dsp:sp>
    <dsp:sp modelId="{5D6B3770-68F4-4883-96D8-D639057A1A70}">
      <dsp:nvSpPr>
        <dsp:cNvPr id="0" name=""/>
        <dsp:cNvSpPr/>
      </dsp:nvSpPr>
      <dsp:spPr>
        <a:xfrm rot="16200000">
          <a:off x="2085455" y="1505540"/>
          <a:ext cx="4680520" cy="1669439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241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Scuola</a:t>
          </a:r>
          <a:endParaRPr lang="it-IT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dirty="0" smtClean="0"/>
            <a:t>L'ambiente scolastico offre opportunità per l'apprendimento, l'autoespressione e l'identificazione di interessi e talenti personali. Il successo accademico e le relazioni con insegnanti e compagni di classe possono influenzare l'autostima e la percezione di sé stessi</a:t>
          </a:r>
          <a:endParaRPr lang="it-IT" sz="1100" kern="1200" dirty="0"/>
        </a:p>
      </dsp:txBody>
      <dsp:txXfrm rot="5400000">
        <a:off x="3590995" y="936104"/>
        <a:ext cx="1669439" cy="2808312"/>
      </dsp:txXfrm>
    </dsp:sp>
    <dsp:sp modelId="{7E3E9037-081A-4F18-A6BC-E4521D6715EC}">
      <dsp:nvSpPr>
        <dsp:cNvPr id="0" name=""/>
        <dsp:cNvSpPr/>
      </dsp:nvSpPr>
      <dsp:spPr>
        <a:xfrm rot="16200000">
          <a:off x="3880102" y="1505540"/>
          <a:ext cx="4680520" cy="1669439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241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Cultura e media</a:t>
          </a:r>
          <a:endParaRPr lang="it-IT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100" kern="1200" smtClean="0"/>
            <a:t>La cultura e i media influenzano le aspettative sociali, le rappresentazioni di identità e i modelli di comportamento. I giovani sono esposti a una vasta gamma di influenze culturali e mediatiche che possono plasmare la loro percezione di sé stessi e degli altri</a:t>
          </a:r>
          <a:endParaRPr lang="it-IT" sz="1100" kern="1200" dirty="0"/>
        </a:p>
      </dsp:txBody>
      <dsp:txXfrm rot="5400000">
        <a:off x="5385642" y="936104"/>
        <a:ext cx="1669439" cy="2808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2CCEF-9A2B-4744-B06F-BB558EE7C3D0}">
      <dsp:nvSpPr>
        <dsp:cNvPr id="0" name=""/>
        <dsp:cNvSpPr/>
      </dsp:nvSpPr>
      <dsp:spPr>
        <a:xfrm>
          <a:off x="2808313" y="-65468"/>
          <a:ext cx="2205042" cy="13797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Modelli di comportamento</a:t>
          </a:r>
          <a:endParaRPr lang="it-IT" sz="1400" b="1" kern="1200" dirty="0"/>
        </a:p>
      </dsp:txBody>
      <dsp:txXfrm>
        <a:off x="3131234" y="136585"/>
        <a:ext cx="1559200" cy="975595"/>
      </dsp:txXfrm>
    </dsp:sp>
    <dsp:sp modelId="{083E106C-87BE-46BA-9B57-22A72CD286DA}">
      <dsp:nvSpPr>
        <dsp:cNvPr id="0" name=""/>
        <dsp:cNvSpPr/>
      </dsp:nvSpPr>
      <dsp:spPr>
        <a:xfrm rot="1120097">
          <a:off x="4988897" y="825871"/>
          <a:ext cx="294151" cy="424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900" kern="1200"/>
        </a:p>
      </dsp:txBody>
      <dsp:txXfrm>
        <a:off x="4991218" y="896724"/>
        <a:ext cx="205906" cy="254929"/>
      </dsp:txXfrm>
    </dsp:sp>
    <dsp:sp modelId="{DDF45A67-5AAA-4982-B6C8-5A20E58D4E1A}">
      <dsp:nvSpPr>
        <dsp:cNvPr id="0" name=""/>
        <dsp:cNvSpPr/>
      </dsp:nvSpPr>
      <dsp:spPr>
        <a:xfrm>
          <a:off x="5328597" y="720073"/>
          <a:ext cx="1814516" cy="1379701"/>
        </a:xfrm>
        <a:prstGeom prst="ellipse">
          <a:avLst/>
        </a:prstGeom>
        <a:solidFill>
          <a:schemeClr val="accent2">
            <a:hueOff val="1288228"/>
            <a:satOff val="-13776"/>
            <a:lumOff val="3595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Influenza sui social</a:t>
          </a:r>
          <a:endParaRPr lang="it-IT" sz="1400" b="1" kern="1200" dirty="0"/>
        </a:p>
      </dsp:txBody>
      <dsp:txXfrm>
        <a:off x="5594327" y="922126"/>
        <a:ext cx="1283056" cy="975595"/>
      </dsp:txXfrm>
    </dsp:sp>
    <dsp:sp modelId="{17864ED2-F87B-4430-821E-84EFE3847FF9}">
      <dsp:nvSpPr>
        <dsp:cNvPr id="0" name=""/>
        <dsp:cNvSpPr/>
      </dsp:nvSpPr>
      <dsp:spPr>
        <a:xfrm rot="5327876">
          <a:off x="6106409" y="2161103"/>
          <a:ext cx="299332" cy="424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288228"/>
            <a:satOff val="-13776"/>
            <a:lumOff val="359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900" kern="1200"/>
        </a:p>
      </dsp:txBody>
      <dsp:txXfrm>
        <a:off x="6150367" y="2201189"/>
        <a:ext cx="209532" cy="254929"/>
      </dsp:txXfrm>
    </dsp:sp>
    <dsp:sp modelId="{445C4381-001A-46A6-AB4A-41D7325B7EC2}">
      <dsp:nvSpPr>
        <dsp:cNvPr id="0" name=""/>
        <dsp:cNvSpPr/>
      </dsp:nvSpPr>
      <dsp:spPr>
        <a:xfrm>
          <a:off x="4992463" y="2664297"/>
          <a:ext cx="2568376" cy="1379701"/>
        </a:xfrm>
        <a:prstGeom prst="ellipse">
          <a:avLst/>
        </a:prstGeom>
        <a:solidFill>
          <a:schemeClr val="accent2">
            <a:hueOff val="2576456"/>
            <a:satOff val="-27551"/>
            <a:lumOff val="719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smtClean="0"/>
            <a:t>Aspettative irrealistiche</a:t>
          </a:r>
          <a:endParaRPr lang="it-IT" sz="1400" b="1" kern="1200" dirty="0"/>
        </a:p>
      </dsp:txBody>
      <dsp:txXfrm>
        <a:off x="5368593" y="2866350"/>
        <a:ext cx="1816116" cy="975595"/>
      </dsp:txXfrm>
    </dsp:sp>
    <dsp:sp modelId="{151B7545-B99F-45FE-BA82-2706223CF913}">
      <dsp:nvSpPr>
        <dsp:cNvPr id="0" name=""/>
        <dsp:cNvSpPr/>
      </dsp:nvSpPr>
      <dsp:spPr>
        <a:xfrm rot="7484110">
          <a:off x="5728120" y="3862028"/>
          <a:ext cx="98207" cy="424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576456"/>
            <a:satOff val="-27551"/>
            <a:lumOff val="719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900" kern="1200"/>
        </a:p>
      </dsp:txBody>
      <dsp:txXfrm rot="10800000">
        <a:off x="5751244" y="3934898"/>
        <a:ext cx="68745" cy="254929"/>
      </dsp:txXfrm>
    </dsp:sp>
    <dsp:sp modelId="{37456194-1290-471B-BB5A-5E2F58127E16}">
      <dsp:nvSpPr>
        <dsp:cNvPr id="0" name=""/>
        <dsp:cNvSpPr/>
      </dsp:nvSpPr>
      <dsp:spPr>
        <a:xfrm>
          <a:off x="4392487" y="4073280"/>
          <a:ext cx="1814516" cy="1379701"/>
        </a:xfrm>
        <a:prstGeom prst="ellipse">
          <a:avLst/>
        </a:prstGeom>
        <a:solidFill>
          <a:schemeClr val="accent2">
            <a:hueOff val="3864684"/>
            <a:satOff val="-41326"/>
            <a:lumOff val="10784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Conformità sociale</a:t>
          </a:r>
          <a:endParaRPr lang="it-IT" sz="1400" b="1" kern="1200" dirty="0"/>
        </a:p>
      </dsp:txBody>
      <dsp:txXfrm>
        <a:off x="4658217" y="4275333"/>
        <a:ext cx="1283056" cy="975595"/>
      </dsp:txXfrm>
    </dsp:sp>
    <dsp:sp modelId="{7AA3CCB4-F0DB-42C5-BD77-14C3C3E3C0B0}">
      <dsp:nvSpPr>
        <dsp:cNvPr id="0" name=""/>
        <dsp:cNvSpPr/>
      </dsp:nvSpPr>
      <dsp:spPr>
        <a:xfrm rot="10800000">
          <a:off x="4042708" y="4550690"/>
          <a:ext cx="247177" cy="424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864684"/>
            <a:satOff val="-41326"/>
            <a:lumOff val="1078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900" kern="1200"/>
        </a:p>
      </dsp:txBody>
      <dsp:txXfrm rot="10800000">
        <a:off x="4116861" y="4635666"/>
        <a:ext cx="173024" cy="254929"/>
      </dsp:txXfrm>
    </dsp:sp>
    <dsp:sp modelId="{55339374-0D79-42A5-B558-A15EEEA432D7}">
      <dsp:nvSpPr>
        <dsp:cNvPr id="0" name=""/>
        <dsp:cNvSpPr/>
      </dsp:nvSpPr>
      <dsp:spPr>
        <a:xfrm>
          <a:off x="1539727" y="4060194"/>
          <a:ext cx="2386388" cy="1405874"/>
        </a:xfrm>
        <a:prstGeom prst="ellipse">
          <a:avLst/>
        </a:prstGeom>
        <a:solidFill>
          <a:schemeClr val="accent2">
            <a:hueOff val="5152912"/>
            <a:satOff val="-55102"/>
            <a:lumOff val="14379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Autenticità vs Sponsorizzazione</a:t>
          </a:r>
          <a:endParaRPr lang="it-IT" sz="1400" b="1" kern="1200" dirty="0"/>
        </a:p>
      </dsp:txBody>
      <dsp:txXfrm>
        <a:off x="1889205" y="4266079"/>
        <a:ext cx="1687432" cy="994104"/>
      </dsp:txXfrm>
    </dsp:sp>
    <dsp:sp modelId="{5DD0BEB5-617C-4655-B9DE-3491BA2ED617}">
      <dsp:nvSpPr>
        <dsp:cNvPr id="0" name=""/>
        <dsp:cNvSpPr/>
      </dsp:nvSpPr>
      <dsp:spPr>
        <a:xfrm rot="13885714">
          <a:off x="2061274" y="3804682"/>
          <a:ext cx="153450" cy="424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5152912"/>
            <a:satOff val="-55102"/>
            <a:lumOff val="1437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900" kern="1200"/>
        </a:p>
      </dsp:txBody>
      <dsp:txXfrm rot="10800000">
        <a:off x="2098643" y="3907654"/>
        <a:ext cx="107415" cy="254929"/>
      </dsp:txXfrm>
    </dsp:sp>
    <dsp:sp modelId="{88CB45AD-6DB0-49DD-9080-4452A265D74F}">
      <dsp:nvSpPr>
        <dsp:cNvPr id="0" name=""/>
        <dsp:cNvSpPr/>
      </dsp:nvSpPr>
      <dsp:spPr>
        <a:xfrm>
          <a:off x="476495" y="2596178"/>
          <a:ext cx="2156952" cy="1379701"/>
        </a:xfrm>
        <a:prstGeom prst="ellipse">
          <a:avLst/>
        </a:prstGeom>
        <a:solidFill>
          <a:schemeClr val="accent2">
            <a:hueOff val="6441139"/>
            <a:satOff val="-68877"/>
            <a:lumOff val="17974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Opportunità di empowerment</a:t>
          </a:r>
          <a:endParaRPr lang="it-IT" sz="1400" b="1" kern="1200" dirty="0"/>
        </a:p>
      </dsp:txBody>
      <dsp:txXfrm>
        <a:off x="792373" y="2798231"/>
        <a:ext cx="1525196" cy="975595"/>
      </dsp:txXfrm>
    </dsp:sp>
    <dsp:sp modelId="{E46994CD-307F-4966-8169-3C98B22EDA11}">
      <dsp:nvSpPr>
        <dsp:cNvPr id="0" name=""/>
        <dsp:cNvSpPr/>
      </dsp:nvSpPr>
      <dsp:spPr>
        <a:xfrm rot="16116000">
          <a:off x="1420544" y="2177918"/>
          <a:ext cx="225074" cy="424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6441139"/>
            <a:satOff val="-68877"/>
            <a:lumOff val="1797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900" kern="1200"/>
        </a:p>
      </dsp:txBody>
      <dsp:txXfrm rot="10800000">
        <a:off x="1455130" y="2296645"/>
        <a:ext cx="157552" cy="254929"/>
      </dsp:txXfrm>
    </dsp:sp>
    <dsp:sp modelId="{A4F2289C-BC28-4B4A-B88C-BA12E9DF6C19}">
      <dsp:nvSpPr>
        <dsp:cNvPr id="0" name=""/>
        <dsp:cNvSpPr/>
      </dsp:nvSpPr>
      <dsp:spPr>
        <a:xfrm>
          <a:off x="288025" y="792083"/>
          <a:ext cx="2445708" cy="1379701"/>
        </a:xfrm>
        <a:prstGeom prst="ellipse">
          <a:avLst/>
        </a:prstGeom>
        <a:solidFill>
          <a:schemeClr val="accent2">
            <a:hueOff val="7729367"/>
            <a:satOff val="-82653"/>
            <a:lumOff val="21569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 smtClean="0"/>
            <a:t>Critica sociale</a:t>
          </a:r>
          <a:endParaRPr lang="it-IT" sz="1400" b="1" kern="1200" dirty="0"/>
        </a:p>
      </dsp:txBody>
      <dsp:txXfrm>
        <a:off x="646191" y="994136"/>
        <a:ext cx="1729376" cy="975595"/>
      </dsp:txXfrm>
    </dsp:sp>
    <dsp:sp modelId="{2C739C35-8954-4B80-8259-461C3D5E2DA5}">
      <dsp:nvSpPr>
        <dsp:cNvPr id="0" name=""/>
        <dsp:cNvSpPr/>
      </dsp:nvSpPr>
      <dsp:spPr>
        <a:xfrm rot="20420230">
          <a:off x="2627308" y="829395"/>
          <a:ext cx="230468" cy="424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7729367"/>
            <a:satOff val="-82653"/>
            <a:lumOff val="2156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900" kern="1200"/>
        </a:p>
      </dsp:txBody>
      <dsp:txXfrm>
        <a:off x="2629324" y="926003"/>
        <a:ext cx="161328" cy="2549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A6F84E-85F0-497E-8698-8C0CE91E5E10}">
      <dsp:nvSpPr>
        <dsp:cNvPr id="0" name=""/>
        <dsp:cNvSpPr/>
      </dsp:nvSpPr>
      <dsp:spPr>
        <a:xfrm rot="5400000">
          <a:off x="4750034" y="515757"/>
          <a:ext cx="1409482" cy="291691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COMUNICAZIONE</a:t>
          </a:r>
          <a:endParaRPr lang="it-IT" sz="1600" kern="1200" dirty="0"/>
        </a:p>
      </dsp:txBody>
      <dsp:txXfrm rot="-5400000">
        <a:off x="4482470" y="1504388"/>
        <a:ext cx="1944611" cy="939654"/>
      </dsp:txXfrm>
    </dsp:sp>
    <dsp:sp modelId="{4ABE2DDE-DA00-4F2A-A6C6-B6EF109FEAC8}">
      <dsp:nvSpPr>
        <dsp:cNvPr id="0" name=""/>
        <dsp:cNvSpPr/>
      </dsp:nvSpPr>
      <dsp:spPr>
        <a:xfrm>
          <a:off x="3872584" y="530318"/>
          <a:ext cx="658338" cy="353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D7E351-1977-4DFF-8EED-B547F83A5A94}">
      <dsp:nvSpPr>
        <dsp:cNvPr id="0" name=""/>
        <dsp:cNvSpPr/>
      </dsp:nvSpPr>
      <dsp:spPr>
        <a:xfrm rot="5400000">
          <a:off x="3202015" y="1334488"/>
          <a:ext cx="589909" cy="51322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9600" kern="1200"/>
        </a:p>
      </dsp:txBody>
      <dsp:txXfrm rot="-5400000">
        <a:off x="3320336" y="1388073"/>
        <a:ext cx="353267" cy="406054"/>
      </dsp:txXfrm>
    </dsp:sp>
    <dsp:sp modelId="{B12BAC99-C9B9-482D-91AB-3D3FC6ED0D2A}">
      <dsp:nvSpPr>
        <dsp:cNvPr id="0" name=""/>
        <dsp:cNvSpPr/>
      </dsp:nvSpPr>
      <dsp:spPr>
        <a:xfrm rot="5400000">
          <a:off x="1660971" y="885606"/>
          <a:ext cx="1338781" cy="26816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CONDIVISIONE</a:t>
          </a:r>
          <a:endParaRPr lang="it-IT" sz="1600" kern="1200" dirty="0"/>
        </a:p>
      </dsp:txBody>
      <dsp:txXfrm rot="-5400000">
        <a:off x="1436485" y="1780161"/>
        <a:ext cx="1787754" cy="892521"/>
      </dsp:txXfrm>
    </dsp:sp>
    <dsp:sp modelId="{8BF6735D-FB41-4ED8-BB5D-E4E81653A5F5}">
      <dsp:nvSpPr>
        <dsp:cNvPr id="0" name=""/>
        <dsp:cNvSpPr/>
      </dsp:nvSpPr>
      <dsp:spPr>
        <a:xfrm>
          <a:off x="2685450" y="1815255"/>
          <a:ext cx="637102" cy="353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EDD98-83AA-45FA-9143-D08B68DFE51C}">
      <dsp:nvSpPr>
        <dsp:cNvPr id="0" name=""/>
        <dsp:cNvSpPr/>
      </dsp:nvSpPr>
      <dsp:spPr>
        <a:xfrm rot="5400000">
          <a:off x="4046521" y="2315599"/>
          <a:ext cx="589909" cy="51322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9600" kern="1200"/>
        </a:p>
      </dsp:txBody>
      <dsp:txXfrm rot="-5400000">
        <a:off x="4164842" y="2369184"/>
        <a:ext cx="353267" cy="406054"/>
      </dsp:txXfrm>
    </dsp:sp>
    <dsp:sp modelId="{D03D87FC-2381-4697-B33C-50F0EC51B4B6}">
      <dsp:nvSpPr>
        <dsp:cNvPr id="0" name=""/>
        <dsp:cNvSpPr/>
      </dsp:nvSpPr>
      <dsp:spPr>
        <a:xfrm rot="5400000">
          <a:off x="4941439" y="1979985"/>
          <a:ext cx="1165837" cy="32000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ORGANIZZAZIONE FAMILIARE</a:t>
          </a:r>
          <a:endParaRPr lang="it-IT" sz="1600" kern="1200" dirty="0"/>
        </a:p>
      </dsp:txBody>
      <dsp:txXfrm rot="-5400000">
        <a:off x="4457673" y="3191400"/>
        <a:ext cx="2133370" cy="777225"/>
      </dsp:txXfrm>
    </dsp:sp>
    <dsp:sp modelId="{3858354A-9594-44FF-A86D-7ACA55390BC1}">
      <dsp:nvSpPr>
        <dsp:cNvPr id="0" name=""/>
        <dsp:cNvSpPr/>
      </dsp:nvSpPr>
      <dsp:spPr>
        <a:xfrm>
          <a:off x="3872584" y="2978371"/>
          <a:ext cx="658338" cy="353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2CFFF7-BABE-487F-A0B0-EA61B80F59A8}">
      <dsp:nvSpPr>
        <dsp:cNvPr id="0" name=""/>
        <dsp:cNvSpPr/>
      </dsp:nvSpPr>
      <dsp:spPr>
        <a:xfrm rot="5400000">
          <a:off x="2878204" y="2603536"/>
          <a:ext cx="589909" cy="51322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9600" kern="1200"/>
        </a:p>
      </dsp:txBody>
      <dsp:txXfrm rot="-5400000">
        <a:off x="2996525" y="2657121"/>
        <a:ext cx="353267" cy="406054"/>
      </dsp:txXfrm>
    </dsp:sp>
    <dsp:sp modelId="{65BCA200-81ED-48AE-B06E-93C91B32DF37}">
      <dsp:nvSpPr>
        <dsp:cNvPr id="0" name=""/>
        <dsp:cNvSpPr/>
      </dsp:nvSpPr>
      <dsp:spPr>
        <a:xfrm rot="5400000">
          <a:off x="1594215" y="2303875"/>
          <a:ext cx="1129381" cy="323566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INTRATTENIMENTO</a:t>
          </a:r>
          <a:endParaRPr lang="it-IT" sz="1600" kern="1200" dirty="0"/>
        </a:p>
      </dsp:txBody>
      <dsp:txXfrm rot="-5400000">
        <a:off x="1080351" y="3545246"/>
        <a:ext cx="2157109" cy="752921"/>
      </dsp:txXfrm>
    </dsp:sp>
    <dsp:sp modelId="{5BAEC937-485F-4375-A70F-39CE8A48770B}">
      <dsp:nvSpPr>
        <dsp:cNvPr id="0" name=""/>
        <dsp:cNvSpPr/>
      </dsp:nvSpPr>
      <dsp:spPr>
        <a:xfrm>
          <a:off x="2685450" y="4036786"/>
          <a:ext cx="637102" cy="353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9175D-C593-4158-93BC-2105E6500A3A}">
      <dsp:nvSpPr>
        <dsp:cNvPr id="0" name=""/>
        <dsp:cNvSpPr/>
      </dsp:nvSpPr>
      <dsp:spPr>
        <a:xfrm rot="5400000">
          <a:off x="3742016" y="3539327"/>
          <a:ext cx="589909" cy="51322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9600" kern="1200"/>
        </a:p>
      </dsp:txBody>
      <dsp:txXfrm rot="-5400000">
        <a:off x="3860337" y="3592912"/>
        <a:ext cx="353267" cy="406054"/>
      </dsp:txXfrm>
    </dsp:sp>
    <dsp:sp modelId="{C4EA8466-E131-4064-8784-B8CDB0E464E9}">
      <dsp:nvSpPr>
        <dsp:cNvPr id="0" name=""/>
        <dsp:cNvSpPr/>
      </dsp:nvSpPr>
      <dsp:spPr>
        <a:xfrm rot="5400000">
          <a:off x="4722116" y="3638990"/>
          <a:ext cx="1117671" cy="271325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DISTRAZIONE E ALIENAZIONE</a:t>
          </a:r>
          <a:endParaRPr lang="it-IT" sz="1600" kern="1200" dirty="0"/>
        </a:p>
      </dsp:txBody>
      <dsp:txXfrm rot="-5400000">
        <a:off x="4376534" y="4623059"/>
        <a:ext cx="1808834" cy="745114"/>
      </dsp:txXfrm>
    </dsp:sp>
    <dsp:sp modelId="{EEF2B2F7-F2BA-4433-BF34-35FDC9D2BA92}">
      <dsp:nvSpPr>
        <dsp:cNvPr id="0" name=""/>
        <dsp:cNvSpPr/>
      </dsp:nvSpPr>
      <dsp:spPr>
        <a:xfrm>
          <a:off x="3872584" y="5071118"/>
          <a:ext cx="658338" cy="353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445612-8F15-4A70-A5D4-6E0CC7A97747}">
      <dsp:nvSpPr>
        <dsp:cNvPr id="0" name=""/>
        <dsp:cNvSpPr/>
      </dsp:nvSpPr>
      <dsp:spPr>
        <a:xfrm rot="5400000">
          <a:off x="2878209" y="4331154"/>
          <a:ext cx="589909" cy="51322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9600" kern="1200"/>
        </a:p>
      </dsp:txBody>
      <dsp:txXfrm rot="-5400000">
        <a:off x="2996530" y="4384739"/>
        <a:ext cx="353267" cy="406054"/>
      </dsp:txXfrm>
    </dsp:sp>
    <dsp:sp modelId="{64504BF3-CCB2-4E15-8DDC-338D2D01597F}">
      <dsp:nvSpPr>
        <dsp:cNvPr id="0" name=""/>
        <dsp:cNvSpPr/>
      </dsp:nvSpPr>
      <dsp:spPr>
        <a:xfrm rot="5400000">
          <a:off x="1668344" y="4389268"/>
          <a:ext cx="1137716" cy="209654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CONFLITTI</a:t>
          </a:r>
          <a:endParaRPr lang="it-IT" sz="1600" kern="1200" dirty="0"/>
        </a:p>
      </dsp:txBody>
      <dsp:txXfrm rot="-5400000">
        <a:off x="1538354" y="5058301"/>
        <a:ext cx="1397696" cy="758478"/>
      </dsp:txXfrm>
    </dsp:sp>
    <dsp:sp modelId="{A3346A0D-7886-47ED-8117-D090EF2560D0}">
      <dsp:nvSpPr>
        <dsp:cNvPr id="0" name=""/>
        <dsp:cNvSpPr/>
      </dsp:nvSpPr>
      <dsp:spPr>
        <a:xfrm>
          <a:off x="2605224" y="6109618"/>
          <a:ext cx="637102" cy="353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B96885-4EA0-40B9-85AF-58FDDF097CC7}">
      <dsp:nvSpPr>
        <dsp:cNvPr id="0" name=""/>
        <dsp:cNvSpPr/>
      </dsp:nvSpPr>
      <dsp:spPr>
        <a:xfrm rot="5400000">
          <a:off x="3736695" y="5050996"/>
          <a:ext cx="589909" cy="51322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9600" kern="1200"/>
        </a:p>
      </dsp:txBody>
      <dsp:txXfrm rot="-5400000">
        <a:off x="3855016" y="5104581"/>
        <a:ext cx="353267" cy="406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41C3F-5BC9-4BE5-B1AE-D93FE9DC2BDE}" type="datetimeFigureOut">
              <a:rPr lang="it-IT" smtClean="0"/>
              <a:t>02/04/2024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D7A3A-310C-4324-97CF-6DE3A538F8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9605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D7A3A-310C-4324-97CF-6DE3A538F8C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1427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D7A3A-310C-4324-97CF-6DE3A538F8CA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1352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D7A3A-310C-4324-97CF-6DE3A538F8CA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0267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D7A3A-310C-4324-97CF-6DE3A538F8CA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575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D7A3A-310C-4324-97CF-6DE3A538F8CA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4816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D7A3A-310C-4324-97CF-6DE3A538F8CA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364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D7A3A-310C-4324-97CF-6DE3A538F8CA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1029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D7A3A-310C-4324-97CF-6DE3A538F8CA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313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D7A3A-310C-4324-97CF-6DE3A538F8CA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6225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D7A3A-310C-4324-97CF-6DE3A538F8CA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291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02/04/2024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02/04/2024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02/04/2024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02/04/2024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02/04/2024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02/04/2024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02/04/2024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02/04/2024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valentinadagostino.83@gmail.com" TargetMode="External"/><Relationship Id="rId2" Type="http://schemas.openxmlformats.org/officeDocument/2006/relationships/hyperlink" Target="mailto:matteo.viberti@progettoemmaus.i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mailto:elena.fo@live.i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>
          <a:xfrm>
            <a:off x="251520" y="2819400"/>
            <a:ext cx="8568952" cy="334590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NELLA TANA DEL CONIGLIO BLU</a:t>
            </a:r>
          </a:p>
          <a:p>
            <a:r>
              <a:rPr lang="it-IT" sz="2000" cap="none" dirty="0" smtClean="0"/>
              <a:t>come i social e il digitale influenzano la vita in famiglia e come possono diventare una risorsa</a:t>
            </a:r>
            <a:endParaRPr lang="it-IT" sz="2000" cap="none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/>
          </a:p>
        </p:txBody>
      </p:sp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685800" y="524272"/>
            <a:ext cx="7772400" cy="1752600"/>
          </a:xfrm>
        </p:spPr>
        <p:txBody>
          <a:bodyPr>
            <a:normAutofit/>
          </a:bodyPr>
          <a:lstStyle/>
          <a:p>
            <a:r>
              <a:rPr lang="it-IT" dirty="0" smtClean="0"/>
              <a:t>ESSERE GENITORI OGGI</a:t>
            </a:r>
            <a:br>
              <a:rPr lang="it-IT" dirty="0" smtClean="0"/>
            </a:br>
            <a:r>
              <a:rPr lang="it-IT" sz="3200" dirty="0" smtClean="0"/>
              <a:t>incontri di condivisione e formazione</a:t>
            </a:r>
            <a:endParaRPr lang="it-IT" sz="3200" dirty="0"/>
          </a:p>
        </p:txBody>
      </p:sp>
      <p:pic>
        <p:nvPicPr>
          <p:cNvPr id="5" name="Immagine 4" descr="slide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940822"/>
            <a:ext cx="3960440" cy="2711477"/>
          </a:xfrm>
          <a:prstGeom prst="rect">
            <a:avLst/>
          </a:prstGeom>
        </p:spPr>
      </p:pic>
      <p:pic>
        <p:nvPicPr>
          <p:cNvPr id="9218" name="Picture 2" descr="C:\Users\elena\Downloads\logo-black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238346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digitale tra rischi e tranelli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dirty="0" smtClean="0"/>
              <a:t>PRIMA DEI 3 ANNI </a:t>
            </a:r>
          </a:p>
          <a:p>
            <a:r>
              <a:rPr lang="it-IT" sz="2000" dirty="0" smtClean="0"/>
              <a:t>Imitazione </a:t>
            </a:r>
          </a:p>
          <a:p>
            <a:r>
              <a:rPr lang="it-IT" sz="2000" dirty="0" smtClean="0"/>
              <a:t>L’importanza degli schemi </a:t>
            </a:r>
            <a:r>
              <a:rPr lang="it-IT" sz="2000" dirty="0" err="1" smtClean="0"/>
              <a:t>sensomotori</a:t>
            </a:r>
            <a:r>
              <a:rPr lang="it-IT" sz="2000" dirty="0" smtClean="0"/>
              <a:t> </a:t>
            </a:r>
          </a:p>
          <a:p>
            <a:r>
              <a:rPr lang="it-IT" sz="2000" dirty="0" smtClean="0"/>
              <a:t>Lo studio del dvd e del vocabolario, e della tv accesa</a:t>
            </a:r>
          </a:p>
          <a:p>
            <a:r>
              <a:rPr lang="it-IT" sz="2000" dirty="0" smtClean="0"/>
              <a:t>Il </a:t>
            </a:r>
            <a:r>
              <a:rPr lang="it-IT" sz="2000" dirty="0" err="1" smtClean="0"/>
              <a:t>tablet</a:t>
            </a:r>
            <a:r>
              <a:rPr lang="it-IT" sz="2000" dirty="0" smtClean="0"/>
              <a:t>: accompagnamento, limitazione del tempo</a:t>
            </a:r>
          </a:p>
          <a:p>
            <a:endParaRPr lang="it-IT" dirty="0" smtClean="0"/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</p:txBody>
      </p:sp>
      <p:pic>
        <p:nvPicPr>
          <p:cNvPr id="4" name="Immagine 3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3596123"/>
            <a:ext cx="4104456" cy="27295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Tra i 3 e i 6 anni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I giochi di avventura allenano l’intelligenza </a:t>
            </a:r>
            <a:r>
              <a:rPr lang="it-IT" dirty="0" err="1" smtClean="0"/>
              <a:t>ipotetico-deduttiva</a:t>
            </a:r>
            <a:r>
              <a:rPr lang="it-IT" dirty="0" smtClean="0"/>
              <a:t> e intuitiva</a:t>
            </a:r>
          </a:p>
          <a:p>
            <a:r>
              <a:rPr lang="it-IT" dirty="0" smtClean="0"/>
              <a:t>Molti programmi tv non sono dedicati a loro</a:t>
            </a:r>
          </a:p>
          <a:p>
            <a:r>
              <a:rPr lang="it-IT" dirty="0" smtClean="0"/>
              <a:t>Non sanno ancora dare un senso al mondo: l’esperimento del disegno</a:t>
            </a:r>
          </a:p>
          <a:p>
            <a:r>
              <a:rPr lang="it-IT" dirty="0" smtClean="0"/>
              <a:t>Equilibrio tra apprendimento </a:t>
            </a:r>
            <a:r>
              <a:rPr lang="it-IT" dirty="0" err="1" smtClean="0"/>
              <a:t>sensomotorio</a:t>
            </a:r>
            <a:r>
              <a:rPr lang="it-IT" dirty="0" smtClean="0"/>
              <a:t> e narrativo (scambio, non fascinazione)</a:t>
            </a:r>
          </a:p>
          <a:p>
            <a:r>
              <a:rPr lang="it-IT" dirty="0" smtClean="0"/>
              <a:t>Nei videogiochi non cerca di capire, ma di vincere: esperienza facilmente compulsiva</a:t>
            </a:r>
          </a:p>
          <a:p>
            <a:r>
              <a:rPr lang="it-IT" dirty="0" smtClean="0"/>
              <a:t>C0erenza nei vari contesti: nonni, babysitter, ecc.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Tra i 6 e i 9 anni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Introdurre al diritto della privacy</a:t>
            </a:r>
          </a:p>
          <a:p>
            <a:r>
              <a:rPr lang="it-IT" dirty="0" smtClean="0"/>
              <a:t>No tv in camera</a:t>
            </a:r>
          </a:p>
          <a:p>
            <a:r>
              <a:rPr lang="it-IT" dirty="0" smtClean="0"/>
              <a:t>Sono ancora immersi nell’immediatezza, difficoltà con la contraddizione</a:t>
            </a:r>
          </a:p>
          <a:p>
            <a:r>
              <a:rPr lang="it-IT" dirty="0" smtClean="0"/>
              <a:t>Non proibire in nome dell’età</a:t>
            </a:r>
          </a:p>
          <a:p>
            <a:r>
              <a:rPr lang="it-IT" dirty="0" smtClean="0"/>
              <a:t>Internet: non c’è ancora il concetto di spazio pubblico e privato</a:t>
            </a:r>
          </a:p>
          <a:p>
            <a:r>
              <a:rPr lang="it-IT" dirty="0" smtClean="0"/>
              <a:t>No concetto di punto di vista</a:t>
            </a:r>
          </a:p>
          <a:p>
            <a:r>
              <a:rPr lang="it-IT" dirty="0" smtClean="0"/>
              <a:t>Vantaggi: creatività e cooperazione</a:t>
            </a:r>
          </a:p>
          <a:p>
            <a:r>
              <a:rPr lang="it-IT" dirty="0" smtClean="0"/>
              <a:t>Contratti individuali 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Tra i 9 e i 12 anni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Vantaggi: altruismo, gioco di squadra, rapidità percettiva</a:t>
            </a:r>
          </a:p>
          <a:p>
            <a:r>
              <a:rPr lang="it-IT" dirty="0" smtClean="0"/>
              <a:t>Pericoli: sviluppo di aggressività, depressione, ecc. </a:t>
            </a:r>
          </a:p>
          <a:p>
            <a:r>
              <a:rPr lang="it-IT" dirty="0" smtClean="0"/>
              <a:t>Non proteggere, ma insegnare a proteggersi (e assumersi i propri rischi)</a:t>
            </a:r>
          </a:p>
          <a:p>
            <a:r>
              <a:rPr lang="it-IT" dirty="0" smtClean="0"/>
              <a:t>No cellulare a tavola, ma negoziare questa proibizione</a:t>
            </a:r>
          </a:p>
          <a:p>
            <a:r>
              <a:rPr lang="it-IT" dirty="0" smtClean="0"/>
              <a:t>RETE: le tre regole: dominio pubblico, per sempre e falsità. L’esercizio dei disegni e dei testi del passato. 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Dopo i 12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it-IT" dirty="0" smtClean="0"/>
              <a:t>Sembrano adulti, ma hanno bisogno dei consigli!</a:t>
            </a:r>
          </a:p>
          <a:p>
            <a:pPr algn="ctr"/>
            <a:r>
              <a:rPr lang="it-IT" dirty="0" smtClean="0"/>
              <a:t>E se volessero fare dei videogiochi o di internet la loro professione? </a:t>
            </a:r>
            <a:endParaRPr lang="it-IT" dirty="0"/>
          </a:p>
          <a:p>
            <a:pPr algn="ctr"/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 smtClean="0"/>
          </a:p>
        </p:txBody>
      </p:sp>
      <p:pic>
        <p:nvPicPr>
          <p:cNvPr id="4" name="Immagine 3" descr="net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356992"/>
            <a:ext cx="4242812" cy="279584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Un luogo sociale e di potere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sz="2400" dirty="0" smtClean="0"/>
              <a:t>Quale opinione ho io come genitore?</a:t>
            </a:r>
          </a:p>
          <a:p>
            <a:r>
              <a:rPr lang="it-IT" sz="2400" dirty="0" smtClean="0"/>
              <a:t>Attenzione alla normalizzazione, all’influenza sociale, alla discriminazione</a:t>
            </a:r>
          </a:p>
          <a:p>
            <a:r>
              <a:rPr lang="it-IT" sz="2400" dirty="0" smtClean="0"/>
              <a:t>Gli schermi sono un mondo come quello reale: dipende come lo abitiamo</a:t>
            </a:r>
          </a:p>
          <a:p>
            <a:r>
              <a:rPr lang="it-IT" sz="2400" dirty="0" smtClean="0"/>
              <a:t>Attenzione alle dinamiche di potere: l’esempio dei social</a:t>
            </a:r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</p:txBody>
      </p:sp>
      <p:pic>
        <p:nvPicPr>
          <p:cNvPr id="4" name="Immagine 3" descr="m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4099384"/>
            <a:ext cx="3888432" cy="249970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Identità e social network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L'identità è un concetto complesso che coinvolge la percezione che un individuo ha di sé stesso in relazione al mondo che lo circonda. Durante l'adolescenza e il periodo giovanile, i giovani si trovano ad affrontare molte sfide nello sviluppo della propria identità. </a:t>
            </a:r>
            <a:endParaRPr lang="it-IT" dirty="0" smtClean="0"/>
          </a:p>
          <a:p>
            <a:r>
              <a:rPr lang="it-IT" dirty="0" smtClean="0"/>
              <a:t>Questo </a:t>
            </a:r>
            <a:r>
              <a:rPr lang="it-IT" dirty="0"/>
              <a:t>processo coinvolge esplorazione, sperimentazione e integrazione di diversi aspetti della personalità, come valori, interessi, ruoli sociali e orientamento sessuale. </a:t>
            </a:r>
            <a:endParaRPr lang="it-IT" dirty="0" smtClean="0"/>
          </a:p>
          <a:p>
            <a:r>
              <a:rPr lang="it-IT" dirty="0" smtClean="0"/>
              <a:t>I </a:t>
            </a:r>
            <a:r>
              <a:rPr lang="it-IT" dirty="0"/>
              <a:t>giovani cercano di rispondere a domande fondamentali su chi sono, cosa vogliono e dove appartengono.</a:t>
            </a:r>
          </a:p>
          <a:p>
            <a:pPr lvl="0"/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008972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Identità e social network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67732896"/>
              </p:ext>
            </p:extLst>
          </p:nvPr>
        </p:nvGraphicFramePr>
        <p:xfrm>
          <a:off x="1043608" y="1556792"/>
          <a:ext cx="705678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3752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Identità e social network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5148064" y="1556792"/>
            <a:ext cx="3658688" cy="4572000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Esplorazione </a:t>
            </a:r>
            <a:r>
              <a:rPr lang="it-IT" dirty="0" smtClean="0"/>
              <a:t>dell'identità</a:t>
            </a:r>
          </a:p>
          <a:p>
            <a:r>
              <a:rPr lang="it-IT" dirty="0" smtClean="0"/>
              <a:t>Costruzione dell'identità</a:t>
            </a:r>
          </a:p>
          <a:p>
            <a:r>
              <a:rPr lang="it-IT" dirty="0" smtClean="0"/>
              <a:t>Influenze esterne</a:t>
            </a:r>
          </a:p>
          <a:p>
            <a:r>
              <a:rPr lang="it-IT" dirty="0" smtClean="0"/>
              <a:t>Esposizione </a:t>
            </a:r>
            <a:r>
              <a:rPr lang="it-IT" dirty="0"/>
              <a:t>a ideali </a:t>
            </a:r>
            <a:r>
              <a:rPr lang="it-IT" dirty="0" smtClean="0"/>
              <a:t>irrealistici</a:t>
            </a:r>
          </a:p>
          <a:p>
            <a:r>
              <a:rPr lang="it-IT" dirty="0" smtClean="0"/>
              <a:t>Pressione sociale</a:t>
            </a:r>
          </a:p>
          <a:p>
            <a:r>
              <a:rPr lang="it-IT" dirty="0" smtClean="0"/>
              <a:t>Rischio </a:t>
            </a:r>
            <a:r>
              <a:rPr lang="it-IT" dirty="0"/>
              <a:t>di </a:t>
            </a:r>
            <a:r>
              <a:rPr lang="it-IT" dirty="0" smtClean="0"/>
              <a:t>cyberbullismo</a:t>
            </a:r>
          </a:p>
          <a:p>
            <a:r>
              <a:rPr lang="it-IT" dirty="0" smtClean="0"/>
              <a:t>Privacy </a:t>
            </a:r>
            <a:r>
              <a:rPr lang="it-IT" dirty="0"/>
              <a:t>e </a:t>
            </a:r>
            <a:r>
              <a:rPr lang="it-IT" dirty="0" smtClean="0"/>
              <a:t>sicurezza</a:t>
            </a:r>
          </a:p>
          <a:p>
            <a:r>
              <a:rPr lang="it-IT" dirty="0" smtClean="0"/>
              <a:t>Autenticità </a:t>
            </a:r>
            <a:r>
              <a:rPr lang="it-IT" dirty="0"/>
              <a:t>vs. cura </a:t>
            </a:r>
            <a:r>
              <a:rPr lang="it-IT" dirty="0" smtClean="0"/>
              <a:t>dell'immagine</a:t>
            </a:r>
          </a:p>
          <a:p>
            <a:r>
              <a:rPr lang="it-IT" dirty="0" smtClean="0"/>
              <a:t>Opportunità </a:t>
            </a:r>
            <a:r>
              <a:rPr lang="it-IT" dirty="0"/>
              <a:t>di connessione e </a:t>
            </a:r>
            <a:r>
              <a:rPr lang="it-IT" dirty="0" smtClean="0"/>
              <a:t>supporto</a:t>
            </a:r>
          </a:p>
          <a:p>
            <a:r>
              <a:rPr lang="it-IT" dirty="0" smtClean="0"/>
              <a:t>Sviluppo </a:t>
            </a:r>
            <a:r>
              <a:rPr lang="it-IT" dirty="0"/>
              <a:t>delle relazioni </a:t>
            </a:r>
            <a:r>
              <a:rPr lang="it-IT" dirty="0" smtClean="0"/>
              <a:t>sociali</a:t>
            </a: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</p:txBody>
      </p:sp>
      <p:pic>
        <p:nvPicPr>
          <p:cNvPr id="4098" name="Picture 2" descr="Social network, narrazioni e identità digitali – Ind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662062" cy="350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867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struzione identità sui social | Dott. ssa Tiziana Roma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4" y="620688"/>
            <a:ext cx="8964488" cy="524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143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1"/>
                </a:solidFill>
              </a:rPr>
              <a:t>Dal Novecento all’oggi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it-IT" dirty="0" smtClean="0"/>
              <a:t>DALL’OSSESSIONE PER IL CONFINE AL MOVIMENTO PERPETUO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/>
              <a:t>“Molte persone provano a cambiare la natura degli umani, ma è davvero una perdita di tempo. Non puoi cambiare la natura degli umani; quello che puoi fare è cambiare gli strumenti che usano, cambiare le tecniche”.</a:t>
            </a:r>
          </a:p>
          <a:p>
            <a:pPr algn="ctr">
              <a:buNone/>
            </a:pPr>
            <a:endParaRPr lang="it-IT" dirty="0"/>
          </a:p>
        </p:txBody>
      </p:sp>
      <p:pic>
        <p:nvPicPr>
          <p:cNvPr id="4" name="Immagine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204864"/>
            <a:ext cx="3888432" cy="232819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Gli influencer</a:t>
            </a:r>
            <a:endParaRPr lang="it-IT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61956146"/>
              </p:ext>
            </p:extLst>
          </p:nvPr>
        </p:nvGraphicFramePr>
        <p:xfrm>
          <a:off x="755576" y="1124744"/>
          <a:ext cx="756084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8466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Le relazioni famigliari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it-IT" dirty="0" smtClean="0"/>
              <a:t>Gli </a:t>
            </a:r>
            <a:r>
              <a:rPr lang="it-IT" dirty="0"/>
              <a:t>influencer hanno un impatto significativo sui giovani attraverso i social media e oltre. La loro influenza può essere positiva o negativa e può variare a seconda della persona e del contenuto che promuovono.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Da un lato, gli influencer possono essere modelli positivi per i giovani, ispirandoli a perseguire i loro obiettivi, a esplorare le proprie passioni e a essere autentici. Possono condividere esperienze personali, consigli utili e incoraggiamento, offrendo sostegno emotivo e una sensazione di appartenenza ai loro seguaci. Inoltre, alcuni influencer utilizzano la propria piattaforma per promuovere cause sociali o ambientali, educando il loro pubblico su questioni importanti e sollevando consapevolezza su temi significativi.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Dall'altro lato, però, ci sono anche rischi associati all'influenza degli influencer sui giovani. Gli influencer spesso promuovono uno stile di vita glamour e idealizzato sui social media, che può portare i giovani a sviluppare aspettative irrealistiche su cosa significhi avere successo, essere attraenti o essere felici. Possono anche esercitare pressione sugli individui a conformarsi agli standard e alle aspettative degli influencer e della cultura dei social media, portando alla mancanza di autenticità e alla ricerca di approvazione online.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Inoltre, la linea tra contenuto autentico e promozionale può essere sfumata, con influencer che promuovono prodotti o servizi senza rivelare adeguatamente le loro relazioni commerciali con i marchi. Questo può portare a una perdita di fiducia da parte del pubblico e a una sensazione di inganno tra i giovani.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In definitiva, l'influenza degli influencer sui giovani riflette le dinamiche complesse della cultura dei social media e della società contemporanea. È importante che i giovani sviluppino un pensiero critico e una consapevolezza delle influenze esterne, e che siano in grado di valutare in modo critico il contenuto che consumano online. Educare i giovani sull'importanza della trasparenza, dell'autenticità e della responsabilità online può aiutarli a navigare in modo sicuro e consapevole nel mondo dei social media.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830399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C</a:t>
            </a:r>
            <a:r>
              <a:rPr lang="it-IT" dirty="0" smtClean="0">
                <a:solidFill>
                  <a:srgbClr val="FF0000"/>
                </a:solidFill>
              </a:rPr>
              <a:t>ome scardinare la dipendenza da influencer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9087" y="2331987"/>
            <a:ext cx="5350368" cy="1901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Scardinare la dipendenza dagli influencer può essere un processo impegnativo, ma ci sono diverse strategie che possono aiutare a ridurre l'influenza e il controllo che gli influencer hanno sulle nostre </a:t>
            </a:r>
            <a:r>
              <a:rPr lang="it-IT" sz="2000" dirty="0" smtClean="0"/>
              <a:t>vite</a:t>
            </a:r>
            <a:endParaRPr lang="it-IT" sz="2000" dirty="0"/>
          </a:p>
        </p:txBody>
      </p:sp>
      <p:pic>
        <p:nvPicPr>
          <p:cNvPr id="5122" name="Picture 2" descr="Reactions Now Available Globally | Met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24" b="26533"/>
          <a:stretch/>
        </p:blipFill>
        <p:spPr bwMode="auto">
          <a:xfrm>
            <a:off x="1331640" y="4869408"/>
            <a:ext cx="6688733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 rot="20559354">
            <a:off x="5738966" y="2747517"/>
            <a:ext cx="3138674" cy="15444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it-IT" sz="2800" b="1" dirty="0" smtClean="0">
                <a:solidFill>
                  <a:srgbClr val="FF0000"/>
                </a:solidFill>
              </a:rPr>
              <a:t>REACTION SOCIETY</a:t>
            </a:r>
          </a:p>
          <a:p>
            <a:pPr marL="0" indent="0">
              <a:buFont typeface="Wingdings 2"/>
              <a:buNone/>
            </a:pPr>
            <a:r>
              <a:rPr lang="it-IT" sz="2800" b="1" dirty="0">
                <a:solidFill>
                  <a:srgbClr val="FF0000"/>
                </a:solidFill>
              </a:rPr>
              <a:t>	</a:t>
            </a:r>
            <a:r>
              <a:rPr lang="it-IT" sz="2800" b="1" dirty="0" smtClean="0">
                <a:solidFill>
                  <a:srgbClr val="FF0000"/>
                </a:solidFill>
              </a:rPr>
              <a:t>I LIKE IT!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311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8080" y="36579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Le relazioni famigliari: l’impatto delle nuove tecnologie sulle dinamiche familiari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42077803"/>
              </p:ext>
            </p:extLst>
          </p:nvPr>
        </p:nvGraphicFramePr>
        <p:xfrm>
          <a:off x="755576" y="332656"/>
          <a:ext cx="72008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8611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Aggressività e nuove tecnologie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539552" y="1412776"/>
            <a:ext cx="7848872" cy="4572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dirty="0"/>
              <a:t>L'aggressività associata all'uso delle nuove tecnologie può manifestarsi in vari modi, come il cyberbullismo, l'irritabilità dovuta all'uso eccessivo dei dispositivi digitali o la frustrazione causata da problemi tecnici. </a:t>
            </a:r>
            <a:endParaRPr lang="it-IT" sz="2400" dirty="0" smtClean="0"/>
          </a:p>
          <a:p>
            <a:pPr marL="0" indent="0">
              <a:buNone/>
            </a:pPr>
            <a:endParaRPr lang="it-IT" sz="2400" dirty="0"/>
          </a:p>
          <a:p>
            <a:pPr marL="0" indent="0" algn="ctr">
              <a:buNone/>
            </a:pPr>
            <a:r>
              <a:rPr lang="it-IT" sz="2400" dirty="0" smtClean="0"/>
              <a:t>Gestire </a:t>
            </a:r>
            <a:r>
              <a:rPr lang="it-IT" sz="2400" dirty="0"/>
              <a:t>queste situazioni in famiglia richiede un approccio delicato e </a:t>
            </a:r>
            <a:r>
              <a:rPr lang="it-IT" sz="2400" dirty="0" smtClean="0"/>
              <a:t>proattivo</a:t>
            </a:r>
            <a:endParaRPr lang="it-IT" sz="2400" dirty="0" smtClean="0"/>
          </a:p>
          <a:p>
            <a:pPr marL="0" indent="0">
              <a:buNone/>
            </a:pPr>
            <a:endParaRPr lang="it-IT" sz="2400" dirty="0" smtClean="0"/>
          </a:p>
        </p:txBody>
      </p:sp>
      <p:pic>
        <p:nvPicPr>
          <p:cNvPr id="7170" name="Picture 2" descr="BULLI NON SI NASCE E CYBERBULLI SI DIVENTA - Officina del BenessereOfficina  del Beness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21088"/>
            <a:ext cx="249555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103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Aggressività e nuove tecnologie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F</a:t>
            </a:r>
            <a:r>
              <a:rPr lang="it-IT" dirty="0" smtClean="0"/>
              <a:t>avorire </a:t>
            </a:r>
            <a:r>
              <a:rPr lang="it-IT" dirty="0"/>
              <a:t>la comunicazione </a:t>
            </a:r>
            <a:r>
              <a:rPr lang="it-IT" dirty="0" smtClean="0"/>
              <a:t>aperta</a:t>
            </a:r>
            <a:endParaRPr lang="it-IT" dirty="0"/>
          </a:p>
          <a:p>
            <a:r>
              <a:rPr lang="it-IT" dirty="0" smtClean="0"/>
              <a:t>Imparare </a:t>
            </a:r>
            <a:r>
              <a:rPr lang="it-IT" dirty="0"/>
              <a:t>a riconoscere i segnali di </a:t>
            </a:r>
            <a:r>
              <a:rPr lang="it-IT" dirty="0" smtClean="0"/>
              <a:t>aggressività</a:t>
            </a:r>
            <a:r>
              <a:rPr lang="it-IT" dirty="0"/>
              <a:t> </a:t>
            </a:r>
          </a:p>
          <a:p>
            <a:r>
              <a:rPr lang="it-IT" dirty="0" smtClean="0"/>
              <a:t>Insegnare l'autocontrollo</a:t>
            </a:r>
            <a:r>
              <a:rPr lang="it-IT" dirty="0"/>
              <a:t> </a:t>
            </a:r>
          </a:p>
          <a:p>
            <a:r>
              <a:rPr lang="it-IT" dirty="0" smtClean="0"/>
              <a:t>Stabilire </a:t>
            </a:r>
            <a:r>
              <a:rPr lang="it-IT" dirty="0"/>
              <a:t>regole e limiti </a:t>
            </a:r>
            <a:r>
              <a:rPr lang="it-IT" dirty="0" smtClean="0"/>
              <a:t>chiari</a:t>
            </a:r>
            <a:r>
              <a:rPr lang="it-IT" dirty="0"/>
              <a:t> </a:t>
            </a:r>
          </a:p>
          <a:p>
            <a:r>
              <a:rPr lang="it-IT" dirty="0" smtClean="0"/>
              <a:t>Monitorare </a:t>
            </a:r>
            <a:r>
              <a:rPr lang="it-IT" dirty="0"/>
              <a:t>l'uso delle </a:t>
            </a:r>
            <a:r>
              <a:rPr lang="it-IT" dirty="0" smtClean="0"/>
              <a:t>tecnologie</a:t>
            </a:r>
            <a:r>
              <a:rPr lang="it-IT" dirty="0"/>
              <a:t> </a:t>
            </a:r>
          </a:p>
          <a:p>
            <a:r>
              <a:rPr lang="it-IT" dirty="0"/>
              <a:t>O</a:t>
            </a:r>
            <a:r>
              <a:rPr lang="it-IT" dirty="0" smtClean="0"/>
              <a:t>ffrire </a:t>
            </a:r>
            <a:r>
              <a:rPr lang="it-IT" dirty="0"/>
              <a:t>supporto e </a:t>
            </a:r>
            <a:r>
              <a:rPr lang="it-IT" dirty="0" smtClean="0"/>
              <a:t>risorse</a:t>
            </a:r>
            <a:r>
              <a:rPr lang="it-IT" dirty="0"/>
              <a:t> </a:t>
            </a:r>
          </a:p>
          <a:p>
            <a:r>
              <a:rPr lang="it-IT" dirty="0" smtClean="0"/>
              <a:t>Coinvolgere esperti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231091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Impossibile staccarsi!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454152" y="1679448"/>
            <a:ext cx="3325760" cy="13895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>
                <a:solidFill>
                  <a:schemeClr val="bg1"/>
                </a:solidFill>
              </a:rPr>
              <a:t>Non mi sono reso conto che è passato tanto tempo</a:t>
            </a:r>
            <a:endParaRPr lang="it-IT" dirty="0" smtClean="0">
              <a:solidFill>
                <a:schemeClr val="bg1"/>
              </a:solidFill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 rot="20674889">
            <a:off x="5220072" y="1523470"/>
            <a:ext cx="3528392" cy="104641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 uso solo quando mi annoio</a:t>
            </a:r>
            <a:endParaRPr lang="it-IT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 rot="20508911">
            <a:off x="1180322" y="3920258"/>
            <a:ext cx="3959617" cy="766577"/>
          </a:xfrm>
          <a:prstGeom prst="rect">
            <a:avLst/>
          </a:prstGeom>
          <a:ln w="57150">
            <a:solidFill>
              <a:srgbClr val="92D050"/>
            </a:solidFill>
            <a:prstDash val="lgDash"/>
          </a:ln>
        </p:spPr>
        <p:txBody>
          <a:bodyPr vert="horz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5 minuti e stacco</a:t>
            </a:r>
            <a:endParaRPr lang="it-IT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2070708" y="5616252"/>
            <a:ext cx="4896544" cy="64807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Solo una partita ancora</a:t>
            </a:r>
            <a:endParaRPr lang="it-IT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 rot="1405519">
            <a:off x="5758568" y="4273102"/>
            <a:ext cx="3096344" cy="117745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Guardo solo un video/una puntata</a:t>
            </a:r>
            <a:endParaRPr lang="it-IT" dirty="0" smtClean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0845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Le relazioni famigliari: trovare un equilibrio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644008" y="1543555"/>
            <a:ext cx="4342256" cy="4572000"/>
          </a:xfrm>
        </p:spPr>
        <p:txBody>
          <a:bodyPr>
            <a:normAutofit fontScale="47500" lnSpcReduction="20000"/>
          </a:bodyPr>
          <a:lstStyle/>
          <a:p>
            <a:r>
              <a:rPr lang="it-IT" dirty="0" smtClean="0"/>
              <a:t>Stabilire </a:t>
            </a:r>
            <a:r>
              <a:rPr lang="it-IT" dirty="0"/>
              <a:t>regole e </a:t>
            </a:r>
            <a:r>
              <a:rPr lang="it-IT" dirty="0" smtClean="0"/>
              <a:t>limiti</a:t>
            </a:r>
            <a:r>
              <a:rPr lang="it-IT" dirty="0"/>
              <a:t> </a:t>
            </a:r>
          </a:p>
          <a:p>
            <a:r>
              <a:rPr lang="it-IT" dirty="0" smtClean="0"/>
              <a:t>Comunicare apertamente</a:t>
            </a:r>
            <a:endParaRPr lang="it-IT" dirty="0"/>
          </a:p>
          <a:p>
            <a:r>
              <a:rPr lang="it-IT" dirty="0" smtClean="0"/>
              <a:t>Creare momenti </a:t>
            </a:r>
            <a:r>
              <a:rPr lang="it-IT" dirty="0"/>
              <a:t>senza </a:t>
            </a:r>
            <a:r>
              <a:rPr lang="it-IT" dirty="0" smtClean="0"/>
              <a:t>dispositivi</a:t>
            </a:r>
            <a:r>
              <a:rPr lang="it-IT" dirty="0"/>
              <a:t> </a:t>
            </a:r>
          </a:p>
          <a:p>
            <a:r>
              <a:rPr lang="it-IT" dirty="0" smtClean="0"/>
              <a:t>Favorire </a:t>
            </a:r>
            <a:r>
              <a:rPr lang="it-IT" dirty="0"/>
              <a:t>l'interazione faccia a </a:t>
            </a:r>
            <a:r>
              <a:rPr lang="it-IT" dirty="0" smtClean="0"/>
              <a:t>faccia</a:t>
            </a:r>
            <a:r>
              <a:rPr lang="it-IT" dirty="0"/>
              <a:t> </a:t>
            </a:r>
          </a:p>
          <a:p>
            <a:r>
              <a:rPr lang="it-IT" dirty="0" smtClean="0"/>
              <a:t>Modello </a:t>
            </a:r>
            <a:r>
              <a:rPr lang="it-IT" dirty="0"/>
              <a:t>di </a:t>
            </a:r>
            <a:r>
              <a:rPr lang="it-IT" dirty="0" smtClean="0"/>
              <a:t>comportamento</a:t>
            </a:r>
            <a:r>
              <a:rPr lang="it-IT" dirty="0"/>
              <a:t> </a:t>
            </a:r>
          </a:p>
          <a:p>
            <a:r>
              <a:rPr lang="it-IT" dirty="0" smtClean="0"/>
              <a:t>Rivedere </a:t>
            </a:r>
            <a:r>
              <a:rPr lang="it-IT" dirty="0"/>
              <a:t>e adattare le </a:t>
            </a:r>
            <a:r>
              <a:rPr lang="it-IT" dirty="0" smtClean="0"/>
              <a:t>regole</a:t>
            </a:r>
            <a:r>
              <a:rPr lang="it-IT" dirty="0"/>
              <a:t> </a:t>
            </a:r>
          </a:p>
          <a:p>
            <a:r>
              <a:rPr lang="it-IT" dirty="0" smtClean="0"/>
              <a:t>Coinvolgere </a:t>
            </a:r>
            <a:r>
              <a:rPr lang="it-IT" dirty="0"/>
              <a:t>i membri della famiglia nelle attività </a:t>
            </a:r>
            <a:r>
              <a:rPr lang="it-IT" dirty="0" smtClean="0"/>
              <a:t>offline</a:t>
            </a:r>
            <a:endParaRPr lang="it-IT" dirty="0"/>
          </a:p>
          <a:p>
            <a:r>
              <a:rPr lang="it-IT" dirty="0" smtClean="0"/>
              <a:t>Impostare </a:t>
            </a:r>
            <a:r>
              <a:rPr lang="it-IT" dirty="0"/>
              <a:t>una zona "senza dispositivi" in </a:t>
            </a:r>
            <a:r>
              <a:rPr lang="it-IT" dirty="0" smtClean="0"/>
              <a:t>casa</a:t>
            </a:r>
            <a:endParaRPr lang="it-IT" dirty="0"/>
          </a:p>
          <a:p>
            <a:r>
              <a:rPr lang="it-IT" dirty="0" smtClean="0"/>
              <a:t>Educarsi </a:t>
            </a:r>
            <a:r>
              <a:rPr lang="it-IT" dirty="0"/>
              <a:t>sugli effetti delle tecnologie </a:t>
            </a:r>
            <a:r>
              <a:rPr lang="it-IT" dirty="0" smtClean="0"/>
              <a:t>digitali</a:t>
            </a:r>
            <a:endParaRPr lang="it-IT" dirty="0"/>
          </a:p>
          <a:p>
            <a:r>
              <a:rPr lang="it-IT" dirty="0" smtClean="0"/>
              <a:t>Monitorare </a:t>
            </a:r>
            <a:r>
              <a:rPr lang="it-IT" dirty="0"/>
              <a:t>l'uso delle tecnologie </a:t>
            </a:r>
            <a:r>
              <a:rPr lang="it-IT" dirty="0" smtClean="0"/>
              <a:t>digitali</a:t>
            </a:r>
            <a:endParaRPr lang="it-IT" dirty="0"/>
          </a:p>
          <a:p>
            <a:r>
              <a:rPr lang="it-IT" dirty="0" smtClean="0"/>
              <a:t>Cercare </a:t>
            </a:r>
            <a:r>
              <a:rPr lang="it-IT" dirty="0"/>
              <a:t>sostegno </a:t>
            </a:r>
            <a:r>
              <a:rPr lang="it-IT" dirty="0" smtClean="0"/>
              <a:t>esterno</a:t>
            </a:r>
          </a:p>
          <a:p>
            <a:r>
              <a:rPr lang="it-IT" dirty="0" smtClean="0"/>
              <a:t>Promuovere </a:t>
            </a:r>
            <a:r>
              <a:rPr lang="it-IT" dirty="0"/>
              <a:t>la consapevolezza </a:t>
            </a:r>
            <a:r>
              <a:rPr lang="it-IT" dirty="0" smtClean="0"/>
              <a:t>digitale</a:t>
            </a:r>
            <a:endParaRPr lang="it-IT" dirty="0"/>
          </a:p>
          <a:p>
            <a:r>
              <a:rPr lang="it-IT" dirty="0" smtClean="0"/>
              <a:t>Favorire </a:t>
            </a:r>
            <a:r>
              <a:rPr lang="it-IT" dirty="0"/>
              <a:t>il dialogo </a:t>
            </a:r>
            <a:r>
              <a:rPr lang="it-IT" dirty="0" smtClean="0"/>
              <a:t>aperto</a:t>
            </a:r>
            <a:r>
              <a:rPr lang="it-IT" dirty="0"/>
              <a:t> </a:t>
            </a:r>
            <a:endParaRPr lang="it-IT" dirty="0" smtClean="0"/>
          </a:p>
          <a:p>
            <a:r>
              <a:rPr lang="it-IT" dirty="0" smtClean="0"/>
              <a:t>Stabilire </a:t>
            </a:r>
            <a:r>
              <a:rPr lang="it-IT" dirty="0"/>
              <a:t>rituali senza </a:t>
            </a:r>
            <a:r>
              <a:rPr lang="it-IT" dirty="0" smtClean="0"/>
              <a:t>dispositivi</a:t>
            </a:r>
            <a:endParaRPr lang="it-IT" dirty="0"/>
          </a:p>
          <a:p>
            <a:r>
              <a:rPr lang="it-IT" dirty="0" smtClean="0"/>
              <a:t>Offrire </a:t>
            </a:r>
            <a:r>
              <a:rPr lang="it-IT" dirty="0"/>
              <a:t>alternative </a:t>
            </a:r>
            <a:r>
              <a:rPr lang="it-IT" dirty="0" smtClean="0"/>
              <a:t>creative</a:t>
            </a:r>
            <a:r>
              <a:rPr lang="it-IT" dirty="0"/>
              <a:t> </a:t>
            </a:r>
          </a:p>
          <a:p>
            <a:r>
              <a:rPr lang="it-IT" dirty="0" smtClean="0"/>
              <a:t>Essere flessibili</a:t>
            </a:r>
          </a:p>
          <a:p>
            <a:r>
              <a:rPr lang="it-IT" dirty="0" smtClean="0"/>
              <a:t>Praticare </a:t>
            </a:r>
            <a:r>
              <a:rPr lang="it-IT" dirty="0"/>
              <a:t>la compassione e </a:t>
            </a:r>
            <a:r>
              <a:rPr lang="it-IT" dirty="0" smtClean="0"/>
              <a:t>l'empatia</a:t>
            </a:r>
            <a:r>
              <a:rPr lang="it-IT" dirty="0"/>
              <a:t> </a:t>
            </a:r>
            <a:endParaRPr lang="it-IT" dirty="0" smtClean="0"/>
          </a:p>
          <a:p>
            <a:r>
              <a:rPr lang="it-IT" dirty="0" smtClean="0"/>
              <a:t>Favorire la consapevolezza d’uso</a:t>
            </a:r>
          </a:p>
          <a:p>
            <a:r>
              <a:rPr lang="it-IT" dirty="0" smtClean="0"/>
              <a:t>Gestire l’ansia da FOMO (Fear of missing out)</a:t>
            </a:r>
          </a:p>
          <a:p>
            <a:r>
              <a:rPr lang="it-IT" dirty="0" smtClean="0"/>
              <a:t>Promuovere l’autoregolamentazione</a:t>
            </a:r>
          </a:p>
          <a:p>
            <a:r>
              <a:rPr lang="it-IT" dirty="0" smtClean="0"/>
              <a:t>Gestione dello stress digitale e della dipendenza</a:t>
            </a:r>
            <a:endParaRPr lang="it-IT" dirty="0"/>
          </a:p>
          <a:p>
            <a:endParaRPr lang="it-IT" dirty="0" smtClean="0"/>
          </a:p>
        </p:txBody>
      </p:sp>
      <p:pic>
        <p:nvPicPr>
          <p:cNvPr id="8194" name="Picture 2" descr="Mindfulness tecnológico: estrategias para encontrar equilibrio en la era  digital - LaKal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3" r="20300"/>
          <a:stretch/>
        </p:blipFill>
        <p:spPr bwMode="auto">
          <a:xfrm>
            <a:off x="468907" y="1772816"/>
            <a:ext cx="3959077" cy="382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654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 informazioni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Dott. Matteo </a:t>
            </a:r>
            <a:r>
              <a:rPr lang="it-IT" dirty="0" smtClean="0"/>
              <a:t>Viberti</a:t>
            </a:r>
          </a:p>
          <a:p>
            <a:pPr>
              <a:buNone/>
            </a:pPr>
            <a:r>
              <a:rPr lang="it-IT" dirty="0" smtClean="0">
                <a:hlinkClick r:id="rId2"/>
              </a:rPr>
              <a:t>matteo.viberti@progettoemmaus.it</a:t>
            </a: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Dott.ssa Valentina </a:t>
            </a:r>
            <a:r>
              <a:rPr lang="it-IT" dirty="0" smtClean="0"/>
              <a:t>D’Agostino </a:t>
            </a:r>
          </a:p>
          <a:p>
            <a:pPr>
              <a:buNone/>
            </a:pPr>
            <a:r>
              <a:rPr lang="it-IT" dirty="0" smtClean="0">
                <a:hlinkClick r:id="rId3"/>
              </a:rPr>
              <a:t>valentinadagostino.83@gmail.com</a:t>
            </a:r>
            <a:endParaRPr lang="it-IT" dirty="0" smtClean="0"/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dirty="0" smtClean="0"/>
              <a:t>Dott.ssa Elena Fontana</a:t>
            </a:r>
          </a:p>
          <a:p>
            <a:pPr>
              <a:buNone/>
            </a:pPr>
            <a:r>
              <a:rPr lang="it-IT" dirty="0" smtClean="0">
                <a:hlinkClick r:id="rId4"/>
              </a:rPr>
              <a:t>elena.fo@live.it</a:t>
            </a:r>
            <a:endParaRPr lang="it-IT" dirty="0" smtClean="0"/>
          </a:p>
          <a:p>
            <a:pPr>
              <a:buNone/>
            </a:pPr>
            <a:endParaRPr lang="it-IT" dirty="0" smtClean="0"/>
          </a:p>
        </p:txBody>
      </p:sp>
      <p:pic>
        <p:nvPicPr>
          <p:cNvPr id="4" name="Picture 2" descr="C:\Users\elena\Downloads\logo-black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238346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DF4121"/>
                </a:solidFill>
              </a:rPr>
              <a:t>La rivoluzione digitale: dal finito all’infinito</a:t>
            </a:r>
            <a:endParaRPr lang="it-IT" dirty="0">
              <a:solidFill>
                <a:srgbClr val="DF412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it-IT" sz="2400" dirty="0" smtClean="0"/>
              <a:t>Dal confine all’assenza di spazio e tempo </a:t>
            </a:r>
          </a:p>
          <a:p>
            <a:pPr>
              <a:buFont typeface="Wingdings" pitchFamily="2" charset="2"/>
              <a:buChar char="Ø"/>
            </a:pPr>
            <a:r>
              <a:rPr lang="it-IT" sz="2400" dirty="0" smtClean="0"/>
              <a:t>Dal identità multiple: possiamo essere chi vogliamo</a:t>
            </a:r>
          </a:p>
          <a:p>
            <a:pPr>
              <a:buFont typeface="Wingdings" pitchFamily="2" charset="2"/>
              <a:buChar char="Ø"/>
            </a:pPr>
            <a:r>
              <a:rPr lang="it-IT" sz="2400" dirty="0" smtClean="0"/>
              <a:t>L’inconscio rivelato</a:t>
            </a:r>
          </a:p>
          <a:p>
            <a:pPr>
              <a:buFont typeface="Wingdings" pitchFamily="2" charset="2"/>
              <a:buChar char="Ø"/>
            </a:pPr>
            <a:r>
              <a:rPr lang="it-IT" sz="2400" dirty="0" smtClean="0"/>
              <a:t>Le tracce che lasciamo sono infinite</a:t>
            </a:r>
          </a:p>
          <a:p>
            <a:pPr>
              <a:buFont typeface="Wingdings" pitchFamily="2" charset="2"/>
              <a:buChar char="Ø"/>
            </a:pPr>
            <a:r>
              <a:rPr lang="it-IT" sz="2400" dirty="0" smtClean="0"/>
              <a:t>L’immortalità del digitale</a:t>
            </a:r>
          </a:p>
          <a:p>
            <a:pPr>
              <a:buFont typeface="Wingdings" pitchFamily="2" charset="2"/>
              <a:buChar char="Ø"/>
            </a:pPr>
            <a:r>
              <a:rPr lang="it-IT" sz="2400" dirty="0" smtClean="0"/>
              <a:t>Il desiderio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</p:txBody>
      </p:sp>
      <p:pic>
        <p:nvPicPr>
          <p:cNvPr id="5" name="Immagine 4" descr="slid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4049688"/>
            <a:ext cx="3888432" cy="25922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La cultura del libro vs cultura del digitale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CULTURA DIGITALE: molteplice, orizzontale, innovativa. Favorisce la memoria di lavoro e l’identità multipla. Svela l’inconscio. RISCHI: flusso temporale senza comprensione, pensiero-zapping.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CULTURA DEL LIBRO: verticale, temporale, causale (dove, come quando e perché). Favorisce la memoria a lungo termine. RISCHI: ultraspecializzazione, rigidità al cambiamento, empatia solo a chi è vicino.</a:t>
            </a:r>
          </a:p>
        </p:txBody>
      </p:sp>
      <p:pic>
        <p:nvPicPr>
          <p:cNvPr id="4" name="Immagine 3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2564904"/>
            <a:ext cx="2153408" cy="21534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Le nuove tecnologie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18720" cy="2622032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Le nuove tecnologie, come smartphone e social media, hanno un impatto significativo sulla psicologia dei giovani. </a:t>
            </a:r>
            <a:endParaRPr lang="it-IT" dirty="0" smtClean="0"/>
          </a:p>
          <a:p>
            <a:r>
              <a:rPr lang="it-IT" dirty="0" smtClean="0"/>
              <a:t>Possono </a:t>
            </a:r>
            <a:r>
              <a:rPr lang="it-IT" dirty="0"/>
              <a:t>influenzare l'autostima, le relazioni sociali, la concentrazione e persino il sonno. Alcuni studi suggeriscono che un uso eccessivo può portare a problemi come l'ansia e la depressione. </a:t>
            </a:r>
            <a:endParaRPr lang="it-IT" dirty="0" smtClean="0"/>
          </a:p>
          <a:p>
            <a:r>
              <a:rPr lang="it-IT" dirty="0" smtClean="0"/>
              <a:t>Tuttavia</a:t>
            </a:r>
            <a:r>
              <a:rPr lang="it-IT" dirty="0"/>
              <a:t>, ci sono anche opportunità positive, come l'accesso a informazioni e risorse educative. La chiave è un utilizzo consapevole e bilanciato delle tecnologie digitali.</a:t>
            </a:r>
          </a:p>
          <a:p>
            <a:endParaRPr lang="it-IT" dirty="0" smtClean="0"/>
          </a:p>
          <a:p>
            <a:endParaRPr lang="it-IT" dirty="0" smtClean="0"/>
          </a:p>
          <a:p>
            <a:pPr marL="0" indent="0">
              <a:buNone/>
            </a:pPr>
            <a:endParaRPr lang="it-IT" dirty="0" smtClean="0"/>
          </a:p>
        </p:txBody>
      </p:sp>
      <p:pic>
        <p:nvPicPr>
          <p:cNvPr id="1026" name="Picture 2" descr="Le cinque nuove tecnologie che cambieranno la società - MilanoFinanza 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89040"/>
            <a:ext cx="61912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936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 social media oggi: la platform society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702296" cy="48542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 smtClean="0"/>
              <a:t>La connessione è una necessità umana in una società in cui le vite di ciascun individuo sono incorporate nella comunicazione mediata da tecnologie (Van Dijk, 1991)</a:t>
            </a:r>
          </a:p>
          <a:p>
            <a:pPr marL="0" indent="0">
              <a:buNone/>
            </a:pPr>
            <a:r>
              <a:rPr lang="it-IT" dirty="0" smtClean="0"/>
              <a:t>Le piattaforme social hanno un grosso potere (anche evoluzionistico) per cui è sempre più complicato rinunciarvi. Non vengono utilizzate solamente per intrattenersi o per cercare informazioni ma anche per ciò che riguarda amicizia, amore e vita sociale.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I social media permettono alle persone di stare assieme, costruire reti e mediare emozioni (Fuchs, 2014)</a:t>
            </a:r>
            <a:endParaRPr lang="it-IT" dirty="0" smtClean="0"/>
          </a:p>
          <a:p>
            <a:endParaRPr lang="it-IT" dirty="0" smtClean="0"/>
          </a:p>
          <a:p>
            <a:pPr marL="0" indent="0">
              <a:buNone/>
            </a:pPr>
            <a:endParaRPr lang="it-IT" dirty="0" smtClean="0"/>
          </a:p>
        </p:txBody>
      </p:sp>
      <p:pic>
        <p:nvPicPr>
          <p:cNvPr id="2050" name="Picture 2" descr="Platform Society/Platform Press Le sfide dell'informazione nel «mondo  connesso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48880"/>
            <a:ext cx="3619491" cy="325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69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Le nuove tecnologie: i rischi e i benefici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67544" y="1527048"/>
            <a:ext cx="3766192" cy="45720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it-IT" sz="2000" dirty="0" smtClean="0"/>
              <a:t>Contro</a:t>
            </a:r>
          </a:p>
          <a:p>
            <a:pPr lvl="0"/>
            <a:r>
              <a:rPr lang="it-IT" sz="2000" dirty="0" smtClean="0"/>
              <a:t>Dipendenza tecnologica</a:t>
            </a:r>
          </a:p>
          <a:p>
            <a:pPr lvl="0"/>
            <a:r>
              <a:rPr lang="it-IT" sz="2000" dirty="0" smtClean="0"/>
              <a:t>Isolamento sociale</a:t>
            </a:r>
          </a:p>
          <a:p>
            <a:pPr lvl="0"/>
            <a:r>
              <a:rPr lang="it-IT" sz="2000" dirty="0" smtClean="0"/>
              <a:t>Disturbi </a:t>
            </a:r>
            <a:r>
              <a:rPr lang="it-IT" sz="2000" dirty="0"/>
              <a:t>del </a:t>
            </a:r>
            <a:r>
              <a:rPr lang="it-IT" sz="2000" dirty="0" smtClean="0"/>
              <a:t>sonno</a:t>
            </a:r>
          </a:p>
          <a:p>
            <a:pPr lvl="0"/>
            <a:r>
              <a:rPr lang="it-IT" sz="2000" dirty="0" smtClean="0"/>
              <a:t>Distrazione </a:t>
            </a:r>
            <a:r>
              <a:rPr lang="it-IT" sz="2000" dirty="0"/>
              <a:t>e riduzione della </a:t>
            </a:r>
            <a:r>
              <a:rPr lang="it-IT" sz="2000" dirty="0" smtClean="0"/>
              <a:t>concentrazione</a:t>
            </a:r>
          </a:p>
          <a:p>
            <a:pPr lvl="0"/>
            <a:r>
              <a:rPr lang="it-IT" sz="2000" dirty="0" smtClean="0"/>
              <a:t>Autostima </a:t>
            </a:r>
            <a:r>
              <a:rPr lang="it-IT" sz="2000" dirty="0"/>
              <a:t>e immagine </a:t>
            </a:r>
            <a:r>
              <a:rPr lang="it-IT" sz="2000" dirty="0" smtClean="0"/>
              <a:t>corporea</a:t>
            </a:r>
          </a:p>
          <a:p>
            <a:pPr lvl="0"/>
            <a:r>
              <a:rPr lang="it-IT" sz="2000" dirty="0" smtClean="0"/>
              <a:t>Cyberbullismo</a:t>
            </a:r>
          </a:p>
          <a:p>
            <a:pPr lvl="0"/>
            <a:r>
              <a:rPr lang="it-IT" sz="2000" dirty="0" smtClean="0"/>
              <a:t>Sicurezza </a:t>
            </a:r>
            <a:r>
              <a:rPr lang="it-IT" sz="2000" dirty="0"/>
              <a:t>e </a:t>
            </a:r>
            <a:r>
              <a:rPr lang="it-IT" sz="2000" dirty="0" smtClean="0"/>
              <a:t>privacy</a:t>
            </a:r>
          </a:p>
          <a:p>
            <a:pPr lvl="0"/>
            <a:r>
              <a:rPr lang="it-IT" sz="2000" dirty="0" smtClean="0"/>
              <a:t>Disuguaglianza digitale</a:t>
            </a:r>
          </a:p>
          <a:p>
            <a:pPr lvl="0"/>
            <a:r>
              <a:rPr lang="it-IT" sz="2000" dirty="0" smtClean="0"/>
              <a:t>Impatto ambientale</a:t>
            </a:r>
            <a:endParaRPr lang="it-IT" sz="2000" dirty="0" smtClean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4788024" y="1527048"/>
            <a:ext cx="4017648" cy="4572000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dirty="0" smtClean="0"/>
              <a:t>Pro</a:t>
            </a:r>
          </a:p>
          <a:p>
            <a:r>
              <a:rPr lang="it-IT" sz="2000" dirty="0" smtClean="0"/>
              <a:t>Accesso all'informazione</a:t>
            </a:r>
          </a:p>
          <a:p>
            <a:r>
              <a:rPr lang="it-IT" sz="2000" dirty="0" smtClean="0"/>
              <a:t>Comunicazione</a:t>
            </a:r>
          </a:p>
          <a:p>
            <a:r>
              <a:rPr lang="it-IT" sz="2000" dirty="0" smtClean="0"/>
              <a:t>Sviluppo delle competenze</a:t>
            </a:r>
          </a:p>
          <a:p>
            <a:r>
              <a:rPr lang="it-IT" sz="2000" dirty="0" smtClean="0"/>
              <a:t>Efficienza</a:t>
            </a:r>
          </a:p>
          <a:p>
            <a:r>
              <a:rPr lang="it-IT" sz="2000" dirty="0" smtClean="0"/>
              <a:t>Innovazione</a:t>
            </a:r>
          </a:p>
          <a:p>
            <a:r>
              <a:rPr lang="it-IT" sz="2000" dirty="0" smtClean="0"/>
              <a:t>Presenza</a:t>
            </a:r>
          </a:p>
          <a:p>
            <a:pPr marL="0" indent="0">
              <a:buFont typeface="Wingdings 2"/>
              <a:buNone/>
            </a:pPr>
            <a:endParaRPr lang="it-IT" sz="2000" dirty="0" smtClean="0"/>
          </a:p>
        </p:txBody>
      </p:sp>
    </p:spTree>
    <p:extLst>
      <p:ext uri="{BB962C8B-B14F-4D97-AF65-F5344CB8AC3E}">
        <p14:creationId xmlns:p14="http://schemas.microsoft.com/office/powerpoint/2010/main" val="3799729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1"/>
                </a:solidFill>
              </a:rPr>
              <a:t>La storia di Giorgio 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smtClean="0"/>
              <a:t>I social media, i videogame, la televisione: lo schermo come unico mondo possibile – un caso “estremo”</a:t>
            </a:r>
          </a:p>
          <a:p>
            <a:r>
              <a:rPr lang="it-IT" dirty="0" smtClean="0"/>
              <a:t>Le crisi di rabbia e il ritiro da sé 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Il bambino come esperto</a:t>
            </a:r>
          </a:p>
          <a:p>
            <a:r>
              <a:rPr lang="it-IT" dirty="0" smtClean="0"/>
              <a:t>Una sofferenza che non può essere detta: la storia della famiglia materna e paterna</a:t>
            </a:r>
          </a:p>
          <a:p>
            <a:r>
              <a:rPr lang="it-IT" dirty="0" smtClean="0"/>
              <a:t>La terapia e la possibilità di “dire” la sofferenza</a:t>
            </a:r>
          </a:p>
          <a:p>
            <a:r>
              <a:rPr lang="it-IT" dirty="0" smtClean="0"/>
              <a:t>Lo schermo da </a:t>
            </a:r>
            <a:r>
              <a:rPr lang="it-IT" dirty="0" err="1" smtClean="0"/>
              <a:t>compulsione</a:t>
            </a:r>
            <a:r>
              <a:rPr lang="it-IT" dirty="0" smtClean="0"/>
              <a:t> a passione</a:t>
            </a:r>
          </a:p>
        </p:txBody>
      </p:sp>
      <p:pic>
        <p:nvPicPr>
          <p:cNvPr id="5" name="Immagine 4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2268" y="2132856"/>
            <a:ext cx="4502746" cy="25215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La regola delle tre 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it-IT" dirty="0" smtClean="0"/>
              <a:t>3-6-9-12: le età cruciali</a:t>
            </a:r>
          </a:p>
          <a:p>
            <a:pPr algn="ctr"/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algn="ctr"/>
            <a:r>
              <a:rPr lang="it-IT" dirty="0" smtClean="0"/>
              <a:t>Le tre A: Autoregolazione, Alternanza e Accompagnamento 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4" name="Immagine 3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2178940"/>
            <a:ext cx="4752528" cy="266141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</TotalTime>
  <Words>1654</Words>
  <Application>Microsoft Office PowerPoint</Application>
  <PresentationFormat>On-screen Show (4:3)</PresentationFormat>
  <Paragraphs>250</Paragraphs>
  <Slides>28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Città</vt:lpstr>
      <vt:lpstr>ESSERE GENITORI OGGI incontri di condivisione e formazione</vt:lpstr>
      <vt:lpstr>Dal Novecento all’oggi</vt:lpstr>
      <vt:lpstr>La rivoluzione digitale: dal finito all’infinito</vt:lpstr>
      <vt:lpstr>La cultura del libro vs cultura del digitale</vt:lpstr>
      <vt:lpstr>Le nuove tecnologie</vt:lpstr>
      <vt:lpstr>I social media oggi: la platform society</vt:lpstr>
      <vt:lpstr>Le nuove tecnologie: i rischi e i benefici</vt:lpstr>
      <vt:lpstr>La storia di Giorgio </vt:lpstr>
      <vt:lpstr>La regola delle tre A</vt:lpstr>
      <vt:lpstr>Il digitale tra rischi e tranelli</vt:lpstr>
      <vt:lpstr>Tra i 3 e i 6 anni</vt:lpstr>
      <vt:lpstr>Tra i 6 e i 9 anni</vt:lpstr>
      <vt:lpstr>Tra i 9 e i 12 anni</vt:lpstr>
      <vt:lpstr>Dopo i 12</vt:lpstr>
      <vt:lpstr>Un luogo sociale e di potere</vt:lpstr>
      <vt:lpstr>Identità e social network</vt:lpstr>
      <vt:lpstr>Identità e social network</vt:lpstr>
      <vt:lpstr>Identità e social network</vt:lpstr>
      <vt:lpstr>PowerPoint Presentation</vt:lpstr>
      <vt:lpstr>Gli influencer</vt:lpstr>
      <vt:lpstr>Le relazioni famigliari</vt:lpstr>
      <vt:lpstr>Come scardinare la dipendenza da influencer</vt:lpstr>
      <vt:lpstr>Le relazioni famigliari: l’impatto delle nuove tecnologie sulle dinamiche familiari</vt:lpstr>
      <vt:lpstr>Aggressività e nuove tecnologie</vt:lpstr>
      <vt:lpstr>Aggressività e nuove tecnologie</vt:lpstr>
      <vt:lpstr>Impossibile staccarsi!</vt:lpstr>
      <vt:lpstr>Le relazioni famigliari: trovare un equilibrio</vt:lpstr>
      <vt:lpstr>Per informazioni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BAMBINO INFINITO</dc:title>
  <dc:creator>Matteo</dc:creator>
  <cp:lastModifiedBy>Elena Fontana</cp:lastModifiedBy>
  <cp:revision>40</cp:revision>
  <dcterms:created xsi:type="dcterms:W3CDTF">2021-01-17T20:51:30Z</dcterms:created>
  <dcterms:modified xsi:type="dcterms:W3CDTF">2024-04-02T14:19:16Z</dcterms:modified>
</cp:coreProperties>
</file>